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sldIdLst>
    <p:sldId id="256" r:id="rId2"/>
    <p:sldId id="2028" r:id="rId3"/>
    <p:sldId id="2037" r:id="rId4"/>
    <p:sldId id="441" r:id="rId5"/>
    <p:sldId id="2027" r:id="rId6"/>
    <p:sldId id="2029" r:id="rId7"/>
    <p:sldId id="2030" r:id="rId8"/>
    <p:sldId id="2031" r:id="rId9"/>
    <p:sldId id="2032" r:id="rId10"/>
    <p:sldId id="2034" r:id="rId11"/>
    <p:sldId id="2033" r:id="rId12"/>
    <p:sldId id="2035" r:id="rId13"/>
    <p:sldId id="2036"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3osnp3UMjDeweb5b2HD5Q==" hashData="30iXC4Wv9H9X6nPprUUJxx4Dz9ARUeCV84887+m0/IYtV4ESW62SEZ9z4dZejmllQqHne+zkN5fAhRQvISnz4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67"/>
    <p:restoredTop sz="65464"/>
  </p:normalViewPr>
  <p:slideViewPr>
    <p:cSldViewPr snapToGrid="0">
      <p:cViewPr varScale="1">
        <p:scale>
          <a:sx n="101" d="100"/>
          <a:sy n="101" d="100"/>
        </p:scale>
        <p:origin x="308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A0B5C-7167-2943-B310-BFB90A0E5538}" type="datetimeFigureOut">
              <a:rPr lang="en-US" smtClean="0"/>
              <a:t>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561996-B2F4-524F-9989-3EE27CEC5DF5}" type="slidenum">
              <a:rPr lang="en-US" smtClean="0"/>
              <a:t>‹#›</a:t>
            </a:fld>
            <a:endParaRPr lang="en-US"/>
          </a:p>
        </p:txBody>
      </p:sp>
    </p:spTree>
    <p:extLst>
      <p:ext uri="{BB962C8B-B14F-4D97-AF65-F5344CB8AC3E}">
        <p14:creationId xmlns:p14="http://schemas.microsoft.com/office/powerpoint/2010/main" val="3271008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I" dirty="0"/>
              <a:t>What does a janitor say when they jump out of a Closet? SUPPLIES!</a:t>
            </a:r>
          </a:p>
        </p:txBody>
      </p:sp>
      <p:sp>
        <p:nvSpPr>
          <p:cNvPr id="4" name="Slide Number Placeholder 3"/>
          <p:cNvSpPr>
            <a:spLocks noGrp="1"/>
          </p:cNvSpPr>
          <p:nvPr>
            <p:ph type="sldNum" sz="quarter" idx="5"/>
          </p:nvPr>
        </p:nvSpPr>
        <p:spPr/>
        <p:txBody>
          <a:bodyPr/>
          <a:lstStyle/>
          <a:p>
            <a:fld id="{50561996-B2F4-524F-9989-3EE27CEC5DF5}" type="slidenum">
              <a:rPr lang="en-US" smtClean="0"/>
              <a:t>1</a:t>
            </a:fld>
            <a:endParaRPr lang="en-US"/>
          </a:p>
        </p:txBody>
      </p:sp>
    </p:spTree>
    <p:extLst>
      <p:ext uri="{BB962C8B-B14F-4D97-AF65-F5344CB8AC3E}">
        <p14:creationId xmlns:p14="http://schemas.microsoft.com/office/powerpoint/2010/main" val="13001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8F6C8-70A7-F6E6-E448-708E33C329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0F0A3F-67C4-D772-DFE5-A90AF73C0F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103CB7-1A57-39E3-D897-0A1FD169379A}"/>
              </a:ext>
            </a:extLst>
          </p:cNvPr>
          <p:cNvSpPr>
            <a:spLocks noGrp="1"/>
          </p:cNvSpPr>
          <p:nvPr>
            <p:ph type="body" idx="1"/>
          </p:nvPr>
        </p:nvSpPr>
        <p:spPr/>
        <p:txBody>
          <a:bodyPr/>
          <a:lstStyle/>
          <a:p>
            <a:pPr marL="0" marR="0" lvl="0" indent="0" algn="l" defTabSz="914400" rtl="0" eaLnBrk="1" fontAlgn="auto" latinLnBrk="0" hangingPunct="1">
              <a:lnSpc>
                <a:spcPct val="120000"/>
              </a:lnSpc>
              <a:spcBef>
                <a:spcPts val="536"/>
              </a:spcBef>
              <a:spcAft>
                <a:spcPts val="0"/>
              </a:spcAft>
              <a:buClr>
                <a:srgbClr val="FF0000"/>
              </a:buClr>
              <a:buSzPct val="70000"/>
              <a:buFont typeface="Wingdings" panose="05000000000000000000" pitchFamily="2" charset="2"/>
              <a:buChar char="§"/>
              <a:tabLst/>
              <a:defRPr/>
            </a:pPr>
            <a:r>
              <a:rPr lang="en-US" sz="1200" i="1" dirty="0">
                <a:latin typeface="Garamond"/>
                <a:cs typeface="Garamond"/>
                <a:sym typeface="Garamond" pitchFamily="18" charset="0"/>
              </a:rPr>
              <a:t>We just ignore them. </a:t>
            </a:r>
            <a:r>
              <a:rPr lang="en-US" sz="1200" dirty="0">
                <a:latin typeface="Garamond"/>
                <a:cs typeface="Garamond"/>
                <a:sym typeface="Garamond" pitchFamily="18" charset="0"/>
              </a:rPr>
              <a:t>Evolutionary psychologists will tell you that that is the reason why humans and small animals sleep at night. Since our ancient ancestors did not know what could be hiding in the dark and did not know how to protect themselves from the unknown, they slept. At least they would die unawares, right? </a:t>
            </a:r>
          </a:p>
          <a:p>
            <a:pPr marL="0" marR="0" lvl="0" indent="0" algn="l" defTabSz="914400" rtl="0" eaLnBrk="1" fontAlgn="auto" latinLnBrk="0" hangingPunct="1">
              <a:lnSpc>
                <a:spcPct val="120000"/>
              </a:lnSpc>
              <a:spcBef>
                <a:spcPts val="536"/>
              </a:spcBef>
              <a:spcAft>
                <a:spcPts val="0"/>
              </a:spcAft>
              <a:buClr>
                <a:srgbClr val="FF0000"/>
              </a:buClr>
              <a:buSzPct val="70000"/>
              <a:buFont typeface="Wingdings" panose="05000000000000000000" pitchFamily="2" charset="2"/>
              <a:buChar char="§"/>
              <a:tabLst/>
              <a:defRPr/>
            </a:pPr>
            <a:r>
              <a:rPr lang="en-US" sz="1200" dirty="0">
                <a:latin typeface="Garamond"/>
                <a:cs typeface="Garamond"/>
                <a:sym typeface="Garamond" pitchFamily="18" charset="0"/>
              </a:rPr>
              <a:t> Well, yes there is a point. Usually research projects require some sort of research, that somewhat peskily requires some sort of proof. It is not very scientific if we just agree with convincing individuals. </a:t>
            </a:r>
            <a:endParaRPr lang="en-US" sz="1100" i="1" dirty="0">
              <a:latin typeface="Garamond"/>
              <a:cs typeface="Garamond"/>
              <a:sym typeface="Garamond" pitchFamily="18" charset="0"/>
            </a:endParaRPr>
          </a:p>
          <a:p>
            <a:pPr>
              <a:lnSpc>
                <a:spcPct val="120000"/>
              </a:lnSpc>
              <a:spcBef>
                <a:spcPts val="536"/>
              </a:spcBef>
              <a:buClr>
                <a:srgbClr val="FF0000"/>
              </a:buClr>
              <a:buSzPct val="70000"/>
              <a:buFont typeface="Wingdings" panose="05000000000000000000" pitchFamily="2" charset="2"/>
              <a:buChar char="§"/>
              <a:defRPr/>
            </a:pPr>
            <a:endParaRPr lang="en-US" sz="1200" dirty="0">
              <a:latin typeface="Garamond"/>
              <a:cs typeface="Garamond"/>
              <a:sym typeface="Garamond" pitchFamily="18" charset="0"/>
            </a:endParaRPr>
          </a:p>
        </p:txBody>
      </p:sp>
      <p:sp>
        <p:nvSpPr>
          <p:cNvPr id="4" name="Slide Number Placeholder 3">
            <a:extLst>
              <a:ext uri="{FF2B5EF4-FFF2-40B4-BE49-F238E27FC236}">
                <a16:creationId xmlns:a16="http://schemas.microsoft.com/office/drawing/2014/main" id="{481671B2-DB60-60A1-1ABB-8A10D8E7F75B}"/>
              </a:ext>
            </a:extLst>
          </p:cNvPr>
          <p:cNvSpPr>
            <a:spLocks noGrp="1"/>
          </p:cNvSpPr>
          <p:nvPr>
            <p:ph type="sldNum" sz="quarter" idx="5"/>
          </p:nvPr>
        </p:nvSpPr>
        <p:spPr/>
        <p:txBody>
          <a:bodyPr/>
          <a:lstStyle/>
          <a:p>
            <a:fld id="{2F42A9C3-C4C6-4101-903E-C3FA7F28B62F}" type="slidenum">
              <a:rPr lang="sl-SI" smtClean="0"/>
              <a:t>10</a:t>
            </a:fld>
            <a:endParaRPr lang="sl-SI"/>
          </a:p>
        </p:txBody>
      </p:sp>
    </p:spTree>
    <p:extLst>
      <p:ext uri="{BB962C8B-B14F-4D97-AF65-F5344CB8AC3E}">
        <p14:creationId xmlns:p14="http://schemas.microsoft.com/office/powerpoint/2010/main" val="613567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D1736-C712-B5E3-6E44-88EBCB8F2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E6F64C-4A1B-7004-27EB-04958EB30E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64F958-9FA6-B67D-3471-30204FF40922}"/>
              </a:ext>
            </a:extLst>
          </p:cNvPr>
          <p:cNvSpPr>
            <a:spLocks noGrp="1"/>
          </p:cNvSpPr>
          <p:nvPr>
            <p:ph type="body" idx="1"/>
          </p:nvPr>
        </p:nvSpPr>
        <p:spPr/>
        <p:txBody>
          <a:bodyPr/>
          <a:lstStyle/>
          <a:p>
            <a:pPr>
              <a:lnSpc>
                <a:spcPct val="120000"/>
              </a:lnSpc>
              <a:spcBef>
                <a:spcPts val="536"/>
              </a:spcBef>
              <a:buClr>
                <a:srgbClr val="FF0000"/>
              </a:buClr>
              <a:buSzPct val="70000"/>
              <a:buFont typeface="Wingdings" panose="05000000000000000000" pitchFamily="2" charset="2"/>
              <a:buChar char="§"/>
              <a:defRPr/>
            </a:pPr>
            <a:r>
              <a:rPr lang="en-US" sz="1200" dirty="0">
                <a:latin typeface="Garamond"/>
                <a:cs typeface="Garamond"/>
                <a:sym typeface="Garamond" pitchFamily="18" charset="0"/>
              </a:rPr>
              <a:t>There is another person who is really annoyed by the consortium leader. We are both security experts, but from different institutions. We work well together.</a:t>
            </a:r>
          </a:p>
          <a:p>
            <a:pPr>
              <a:lnSpc>
                <a:spcPct val="120000"/>
              </a:lnSpc>
              <a:spcBef>
                <a:spcPts val="536"/>
              </a:spcBef>
              <a:buClr>
                <a:srgbClr val="FF0000"/>
              </a:buClr>
              <a:buSzPct val="70000"/>
              <a:buFont typeface="Wingdings" panose="05000000000000000000" pitchFamily="2" charset="2"/>
              <a:buChar char="§"/>
              <a:defRPr/>
            </a:pPr>
            <a:r>
              <a:rPr lang="en-US" sz="1200" dirty="0">
                <a:latin typeface="Garamond"/>
                <a:cs typeface="Garamond"/>
                <a:sym typeface="Garamond" pitchFamily="18" charset="0"/>
              </a:rPr>
              <a:t>The consortium leader says that their institution will not accommodate for any kind of security testing or intelligence sharing and that “you are on your own. Do any attacks you like and present us with the results, but we will not officially allow you to do anything, not even passive intelligence gathering”.</a:t>
            </a:r>
          </a:p>
          <a:p>
            <a:pPr>
              <a:lnSpc>
                <a:spcPct val="120000"/>
              </a:lnSpc>
              <a:spcBef>
                <a:spcPts val="536"/>
              </a:spcBef>
              <a:buClr>
                <a:srgbClr val="FF0000"/>
              </a:buClr>
              <a:buSzPct val="70000"/>
              <a:buFont typeface="Wingdings" panose="05000000000000000000" pitchFamily="2" charset="2"/>
              <a:buChar char="§"/>
              <a:defRPr/>
            </a:pPr>
            <a:r>
              <a:rPr lang="en-US" sz="1200" dirty="0">
                <a:latin typeface="Garamond"/>
                <a:cs typeface="Garamond"/>
                <a:sym typeface="Garamond" pitchFamily="18" charset="0"/>
              </a:rPr>
              <a:t>I give up at that time, because these asshats are not worth my time, but my colleague gets really annoyed. And tells them that fine, he will find out where the product we are supposed to test will be and then find ways to destroy it. No pesky human security stuff (that the consortium leader really hates as has become apparent through this presentation), just a bomb that will destroy the device”</a:t>
            </a:r>
          </a:p>
          <a:p>
            <a:pPr>
              <a:lnSpc>
                <a:spcPct val="120000"/>
              </a:lnSpc>
              <a:spcBef>
                <a:spcPts val="536"/>
              </a:spcBef>
              <a:buClr>
                <a:srgbClr val="FF0000"/>
              </a:buClr>
              <a:buSzPct val="70000"/>
              <a:buFont typeface="Wingdings" panose="05000000000000000000" pitchFamily="2" charset="2"/>
              <a:buChar char="§"/>
              <a:defRPr/>
            </a:pPr>
            <a:r>
              <a:rPr lang="en-US" sz="1200" dirty="0">
                <a:latin typeface="Garamond"/>
                <a:cs typeface="Garamond"/>
                <a:sym typeface="Garamond" pitchFamily="18" charset="0"/>
              </a:rPr>
              <a:t>There is a bit of silence, that I use to finally get something.</a:t>
            </a:r>
          </a:p>
          <a:p>
            <a:pPr>
              <a:lnSpc>
                <a:spcPct val="120000"/>
              </a:lnSpc>
              <a:spcBef>
                <a:spcPts val="536"/>
              </a:spcBef>
              <a:buClr>
                <a:srgbClr val="FF0000"/>
              </a:buClr>
              <a:buSzPct val="70000"/>
              <a:buFont typeface="Wingdings" panose="05000000000000000000" pitchFamily="2" charset="2"/>
              <a:buChar char="§"/>
              <a:defRPr/>
            </a:pPr>
            <a:r>
              <a:rPr lang="en-US" sz="1200" dirty="0">
                <a:latin typeface="Garamond"/>
                <a:cs typeface="Garamond"/>
                <a:sym typeface="Garamond" pitchFamily="18" charset="0"/>
              </a:rPr>
              <a:t>I say to the colleague, let’s call them Urban: “How will you find out where the device is?”</a:t>
            </a:r>
          </a:p>
          <a:p>
            <a:pPr>
              <a:lnSpc>
                <a:spcPct val="120000"/>
              </a:lnSpc>
              <a:spcBef>
                <a:spcPts val="536"/>
              </a:spcBef>
              <a:buClr>
                <a:srgbClr val="FF0000"/>
              </a:buClr>
              <a:buSzPct val="70000"/>
              <a:buFont typeface="Wingdings" panose="05000000000000000000" pitchFamily="2" charset="2"/>
              <a:buChar char="§"/>
              <a:defRPr/>
            </a:pPr>
            <a:r>
              <a:rPr lang="en-US" sz="1200" dirty="0">
                <a:latin typeface="Garamond"/>
                <a:cs typeface="Garamond"/>
                <a:sym typeface="Garamond" pitchFamily="18" charset="0"/>
              </a:rPr>
              <a:t>“What do you mean?”</a:t>
            </a:r>
          </a:p>
          <a:p>
            <a:pPr>
              <a:lnSpc>
                <a:spcPct val="120000"/>
              </a:lnSpc>
              <a:spcBef>
                <a:spcPts val="536"/>
              </a:spcBef>
              <a:buClr>
                <a:srgbClr val="FF0000"/>
              </a:buClr>
              <a:buSzPct val="70000"/>
              <a:buFont typeface="Wingdings" panose="05000000000000000000" pitchFamily="2" charset="2"/>
              <a:buChar char="§"/>
              <a:defRPr/>
            </a:pPr>
            <a:r>
              <a:rPr lang="en-US" sz="1200" dirty="0">
                <a:latin typeface="Garamond"/>
                <a:cs typeface="Garamond"/>
                <a:sym typeface="Garamond" pitchFamily="18" charset="0"/>
              </a:rPr>
              <a:t>“I mean that you watch too many movies!”</a:t>
            </a:r>
          </a:p>
        </p:txBody>
      </p:sp>
      <p:sp>
        <p:nvSpPr>
          <p:cNvPr id="4" name="Slide Number Placeholder 3">
            <a:extLst>
              <a:ext uri="{FF2B5EF4-FFF2-40B4-BE49-F238E27FC236}">
                <a16:creationId xmlns:a16="http://schemas.microsoft.com/office/drawing/2014/main" id="{BC8CE462-54D7-9055-34BE-29CE44C81D7E}"/>
              </a:ext>
            </a:extLst>
          </p:cNvPr>
          <p:cNvSpPr>
            <a:spLocks noGrp="1"/>
          </p:cNvSpPr>
          <p:nvPr>
            <p:ph type="sldNum" sz="quarter" idx="5"/>
          </p:nvPr>
        </p:nvSpPr>
        <p:spPr/>
        <p:txBody>
          <a:bodyPr/>
          <a:lstStyle/>
          <a:p>
            <a:fld id="{2F42A9C3-C4C6-4101-903E-C3FA7F28B62F}" type="slidenum">
              <a:rPr lang="sl-SI" smtClean="0"/>
              <a:t>11</a:t>
            </a:fld>
            <a:endParaRPr lang="sl-SI"/>
          </a:p>
        </p:txBody>
      </p:sp>
    </p:spTree>
    <p:extLst>
      <p:ext uri="{BB962C8B-B14F-4D97-AF65-F5344CB8AC3E}">
        <p14:creationId xmlns:p14="http://schemas.microsoft.com/office/powerpoint/2010/main" val="805230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87AD0-FDA9-F9F0-527F-A9393B175A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5F124C-836E-496D-630D-A4037F8692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88A5C3-56E7-E470-17B9-87E8631FBFF2}"/>
              </a:ext>
            </a:extLst>
          </p:cNvPr>
          <p:cNvSpPr>
            <a:spLocks noGrp="1"/>
          </p:cNvSpPr>
          <p:nvPr>
            <p:ph type="body" idx="1"/>
          </p:nvPr>
        </p:nvSpPr>
        <p:spPr/>
        <p:txBody>
          <a:bodyPr/>
          <a:lstStyle/>
          <a:p>
            <a:pPr>
              <a:lnSpc>
                <a:spcPct val="120000"/>
              </a:lnSpc>
              <a:spcBef>
                <a:spcPts val="536"/>
              </a:spcBef>
              <a:buClr>
                <a:srgbClr val="FF0000"/>
              </a:buClr>
              <a:buSzPct val="70000"/>
              <a:buFont typeface="Wingdings" panose="05000000000000000000" pitchFamily="2" charset="2"/>
              <a:buChar char="§"/>
              <a:defRPr/>
            </a:pPr>
            <a:endParaRPr lang="en-US" sz="1200" dirty="0">
              <a:latin typeface="Garamond"/>
              <a:cs typeface="Garamond"/>
              <a:sym typeface="Garamond" pitchFamily="18" charset="0"/>
            </a:endParaRPr>
          </a:p>
        </p:txBody>
      </p:sp>
      <p:sp>
        <p:nvSpPr>
          <p:cNvPr id="4" name="Slide Number Placeholder 3">
            <a:extLst>
              <a:ext uri="{FF2B5EF4-FFF2-40B4-BE49-F238E27FC236}">
                <a16:creationId xmlns:a16="http://schemas.microsoft.com/office/drawing/2014/main" id="{4BCABD21-D4C5-AE88-54E5-3128666A7057}"/>
              </a:ext>
            </a:extLst>
          </p:cNvPr>
          <p:cNvSpPr>
            <a:spLocks noGrp="1"/>
          </p:cNvSpPr>
          <p:nvPr>
            <p:ph type="sldNum" sz="quarter" idx="5"/>
          </p:nvPr>
        </p:nvSpPr>
        <p:spPr/>
        <p:txBody>
          <a:bodyPr/>
          <a:lstStyle/>
          <a:p>
            <a:fld id="{2F42A9C3-C4C6-4101-903E-C3FA7F28B62F}" type="slidenum">
              <a:rPr lang="sl-SI" smtClean="0"/>
              <a:t>12</a:t>
            </a:fld>
            <a:endParaRPr lang="sl-SI"/>
          </a:p>
        </p:txBody>
      </p:sp>
    </p:spTree>
    <p:extLst>
      <p:ext uri="{BB962C8B-B14F-4D97-AF65-F5344CB8AC3E}">
        <p14:creationId xmlns:p14="http://schemas.microsoft.com/office/powerpoint/2010/main" val="2747639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597CF-7FC6-AF77-6D36-F49701867C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2958A3-C7A5-8434-85D2-ADCCB7890F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D409E4-6DEC-A08B-FD59-E57581081B47}"/>
              </a:ext>
            </a:extLst>
          </p:cNvPr>
          <p:cNvSpPr>
            <a:spLocks noGrp="1"/>
          </p:cNvSpPr>
          <p:nvPr>
            <p:ph type="body" idx="1"/>
          </p:nvPr>
        </p:nvSpPr>
        <p:spPr/>
        <p:txBody>
          <a:bodyPr/>
          <a:lstStyle/>
          <a:p>
            <a:pPr>
              <a:lnSpc>
                <a:spcPct val="120000"/>
              </a:lnSpc>
              <a:spcBef>
                <a:spcPts val="536"/>
              </a:spcBef>
              <a:buClr>
                <a:srgbClr val="FF0000"/>
              </a:buClr>
              <a:buSzPct val="70000"/>
              <a:buFont typeface="Wingdings" panose="05000000000000000000" pitchFamily="2" charset="2"/>
              <a:buChar char="§"/>
              <a:defRPr/>
            </a:pPr>
            <a:endParaRPr lang="en-US" sz="1200" dirty="0">
              <a:latin typeface="Garamond"/>
              <a:cs typeface="Garamond"/>
              <a:sym typeface="Garamond" pitchFamily="18" charset="0"/>
            </a:endParaRPr>
          </a:p>
        </p:txBody>
      </p:sp>
      <p:sp>
        <p:nvSpPr>
          <p:cNvPr id="4" name="Slide Number Placeholder 3">
            <a:extLst>
              <a:ext uri="{FF2B5EF4-FFF2-40B4-BE49-F238E27FC236}">
                <a16:creationId xmlns:a16="http://schemas.microsoft.com/office/drawing/2014/main" id="{F85B0885-C919-F57E-EE8F-76B1452FB0A6}"/>
              </a:ext>
            </a:extLst>
          </p:cNvPr>
          <p:cNvSpPr>
            <a:spLocks noGrp="1"/>
          </p:cNvSpPr>
          <p:nvPr>
            <p:ph type="sldNum" sz="quarter" idx="5"/>
          </p:nvPr>
        </p:nvSpPr>
        <p:spPr/>
        <p:txBody>
          <a:bodyPr/>
          <a:lstStyle/>
          <a:p>
            <a:fld id="{2F42A9C3-C4C6-4101-903E-C3FA7F28B62F}" type="slidenum">
              <a:rPr lang="sl-SI" smtClean="0"/>
              <a:t>13</a:t>
            </a:fld>
            <a:endParaRPr lang="sl-SI"/>
          </a:p>
        </p:txBody>
      </p:sp>
    </p:spTree>
    <p:extLst>
      <p:ext uri="{BB962C8B-B14F-4D97-AF65-F5344CB8AC3E}">
        <p14:creationId xmlns:p14="http://schemas.microsoft.com/office/powerpoint/2010/main" val="2778413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45F26-DEAB-3401-E827-9A5DF080C6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CD2A53-0296-26AD-D3F2-473B025A21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22E522-492B-7C35-E11B-0AF9A13EBE27}"/>
              </a:ext>
            </a:extLst>
          </p:cNvPr>
          <p:cNvSpPr>
            <a:spLocks noGrp="1"/>
          </p:cNvSpPr>
          <p:nvPr>
            <p:ph type="body" idx="1"/>
          </p:nvPr>
        </p:nvSpPr>
        <p:spPr/>
        <p:txBody>
          <a:bodyPr/>
          <a:lstStyle/>
          <a:p>
            <a:pPr>
              <a:lnSpc>
                <a:spcPct val="120000"/>
              </a:lnSpc>
              <a:spcBef>
                <a:spcPts val="536"/>
              </a:spcBef>
              <a:buClr>
                <a:srgbClr val="FF0000"/>
              </a:buClr>
              <a:buSzPct val="70000"/>
              <a:buFont typeface="Wingdings" panose="05000000000000000000" pitchFamily="2" charset="2"/>
              <a:buChar char="§"/>
              <a:defRPr/>
            </a:pPr>
            <a:r>
              <a:rPr lang="en-US" sz="1200" dirty="0">
                <a:latin typeface="Garamond"/>
                <a:cs typeface="Garamond"/>
                <a:sym typeface="Garamond" pitchFamily="18" charset="0"/>
              </a:rPr>
              <a:t>This is a talk about trying to find logic in a world gone mad. </a:t>
            </a:r>
          </a:p>
          <a:p>
            <a:pPr>
              <a:lnSpc>
                <a:spcPct val="120000"/>
              </a:lnSpc>
              <a:spcBef>
                <a:spcPts val="536"/>
              </a:spcBef>
              <a:buClr>
                <a:srgbClr val="FF0000"/>
              </a:buClr>
              <a:buSzPct val="70000"/>
              <a:buFont typeface="Wingdings" panose="05000000000000000000" pitchFamily="2" charset="2"/>
              <a:buChar char="§"/>
              <a:defRPr/>
            </a:pPr>
            <a:r>
              <a:rPr lang="en-US" sz="1200" dirty="0">
                <a:latin typeface="Garamond"/>
                <a:cs typeface="Garamond"/>
                <a:sym typeface="Garamond" pitchFamily="18" charset="0"/>
              </a:rPr>
              <a:t>What I mean by that is that we keep finding ourselves in situations that are bonkers, and if we point out that they are bonkers, people around us act as if we are insane. Let me give you an example.</a:t>
            </a:r>
          </a:p>
          <a:p>
            <a:pPr>
              <a:lnSpc>
                <a:spcPct val="120000"/>
              </a:lnSpc>
              <a:spcBef>
                <a:spcPts val="536"/>
              </a:spcBef>
              <a:buClr>
                <a:srgbClr val="FF0000"/>
              </a:buClr>
              <a:buSzPct val="70000"/>
              <a:buFont typeface="Wingdings" panose="05000000000000000000" pitchFamily="2" charset="2"/>
              <a:buChar char="§"/>
              <a:defRPr/>
            </a:pPr>
            <a:endParaRPr lang="en-US" sz="1200" dirty="0">
              <a:latin typeface="Garamond"/>
              <a:cs typeface="Garamond"/>
              <a:sym typeface="Garamond" pitchFamily="18" charset="0"/>
            </a:endParaRPr>
          </a:p>
          <a:p>
            <a:pPr>
              <a:lnSpc>
                <a:spcPct val="120000"/>
              </a:lnSpc>
              <a:spcBef>
                <a:spcPts val="536"/>
              </a:spcBef>
              <a:buClr>
                <a:srgbClr val="FF0000"/>
              </a:buClr>
              <a:buSzPct val="70000"/>
              <a:buFont typeface="Wingdings" panose="05000000000000000000" pitchFamily="2" charset="2"/>
              <a:buChar char="§"/>
              <a:defRPr/>
            </a:pPr>
            <a:r>
              <a:rPr lang="en-US" sz="1200" dirty="0">
                <a:latin typeface="Garamond"/>
                <a:cs typeface="Garamond"/>
                <a:sym typeface="Garamond" pitchFamily="18" charset="0"/>
              </a:rPr>
              <a:t>UNDERGRAD. </a:t>
            </a:r>
          </a:p>
          <a:p>
            <a:pPr>
              <a:lnSpc>
                <a:spcPct val="120000"/>
              </a:lnSpc>
              <a:spcBef>
                <a:spcPts val="536"/>
              </a:spcBef>
              <a:buClr>
                <a:srgbClr val="FF0000"/>
              </a:buClr>
              <a:buSzPct val="70000"/>
              <a:buFont typeface="Wingdings" panose="05000000000000000000" pitchFamily="2" charset="2"/>
              <a:buChar char="§"/>
              <a:defRPr/>
            </a:pPr>
            <a:r>
              <a:rPr lang="en-US" sz="1200" dirty="0">
                <a:latin typeface="Garamond"/>
                <a:cs typeface="Garamond"/>
                <a:sym typeface="Garamond" pitchFamily="18" charset="0"/>
              </a:rPr>
              <a:t>WINTER. </a:t>
            </a:r>
          </a:p>
          <a:p>
            <a:pPr>
              <a:lnSpc>
                <a:spcPct val="120000"/>
              </a:lnSpc>
              <a:spcBef>
                <a:spcPts val="536"/>
              </a:spcBef>
              <a:buClr>
                <a:srgbClr val="FF0000"/>
              </a:buClr>
              <a:buSzPct val="70000"/>
              <a:buFont typeface="Wingdings" panose="05000000000000000000" pitchFamily="2" charset="2"/>
              <a:buChar char="§"/>
              <a:defRPr/>
            </a:pPr>
            <a:r>
              <a:rPr lang="en-US" sz="1200" dirty="0">
                <a:latin typeface="Garamond"/>
                <a:cs typeface="Garamond"/>
                <a:sym typeface="Garamond" pitchFamily="18" charset="0"/>
              </a:rPr>
              <a:t>LOG CABIN. </a:t>
            </a:r>
          </a:p>
          <a:p>
            <a:pPr>
              <a:lnSpc>
                <a:spcPct val="120000"/>
              </a:lnSpc>
              <a:spcBef>
                <a:spcPts val="536"/>
              </a:spcBef>
              <a:buClr>
                <a:srgbClr val="FF0000"/>
              </a:buClr>
              <a:buSzPct val="70000"/>
              <a:buFont typeface="Wingdings" panose="05000000000000000000" pitchFamily="2" charset="2"/>
              <a:buChar char="§"/>
              <a:defRPr/>
            </a:pPr>
            <a:r>
              <a:rPr lang="en-US" sz="1200" dirty="0">
                <a:latin typeface="Garamond"/>
                <a:cs typeface="Garamond"/>
                <a:sym typeface="Garamond" pitchFamily="18" charset="0"/>
              </a:rPr>
              <a:t>EMOTIONAL DIFFICULTIES. </a:t>
            </a:r>
          </a:p>
          <a:p>
            <a:pPr>
              <a:lnSpc>
                <a:spcPct val="120000"/>
              </a:lnSpc>
              <a:spcBef>
                <a:spcPts val="536"/>
              </a:spcBef>
              <a:buClr>
                <a:srgbClr val="FF0000"/>
              </a:buClr>
              <a:buSzPct val="70000"/>
              <a:buFont typeface="Wingdings" panose="05000000000000000000" pitchFamily="2" charset="2"/>
              <a:buChar char="§"/>
              <a:defRPr/>
            </a:pPr>
            <a:r>
              <a:rPr lang="en-US" sz="1200" dirty="0">
                <a:latin typeface="Garamond"/>
                <a:cs typeface="Garamond"/>
                <a:sym typeface="Garamond" pitchFamily="18" charset="0"/>
              </a:rPr>
              <a:t>STOVE. </a:t>
            </a:r>
          </a:p>
          <a:p>
            <a:pPr>
              <a:lnSpc>
                <a:spcPct val="120000"/>
              </a:lnSpc>
              <a:spcBef>
                <a:spcPts val="536"/>
              </a:spcBef>
              <a:buClr>
                <a:srgbClr val="FF0000"/>
              </a:buClr>
              <a:buSzPct val="70000"/>
              <a:buFont typeface="Wingdings" panose="05000000000000000000" pitchFamily="2" charset="2"/>
              <a:buChar char="§"/>
              <a:defRPr/>
            </a:pPr>
            <a:r>
              <a:rPr lang="en-US" sz="1200" dirty="0">
                <a:latin typeface="Garamond"/>
                <a:cs typeface="Garamond"/>
                <a:sym typeface="Garamond" pitchFamily="18" charset="0"/>
              </a:rPr>
              <a:t>CAN OF COKE. </a:t>
            </a:r>
          </a:p>
          <a:p>
            <a:pPr>
              <a:lnSpc>
                <a:spcPct val="120000"/>
              </a:lnSpc>
              <a:spcBef>
                <a:spcPts val="536"/>
              </a:spcBef>
              <a:buClr>
                <a:srgbClr val="FF0000"/>
              </a:buClr>
              <a:buSzPct val="70000"/>
              <a:buFont typeface="Wingdings" panose="05000000000000000000" pitchFamily="2" charset="2"/>
              <a:buChar char="§"/>
              <a:defRPr/>
            </a:pPr>
            <a:r>
              <a:rPr lang="en-US" sz="1200" dirty="0" err="1">
                <a:latin typeface="Garamond"/>
                <a:cs typeface="Garamond"/>
                <a:sym typeface="Garamond" pitchFamily="18" charset="0"/>
              </a:rPr>
              <a:t>ReTURN</a:t>
            </a:r>
            <a:r>
              <a:rPr lang="en-US" sz="1200" dirty="0">
                <a:latin typeface="Garamond"/>
                <a:cs typeface="Garamond"/>
                <a:sym typeface="Garamond" pitchFamily="18" charset="0"/>
              </a:rPr>
              <a:t>. My MOTHER.</a:t>
            </a:r>
          </a:p>
        </p:txBody>
      </p:sp>
      <p:sp>
        <p:nvSpPr>
          <p:cNvPr id="4" name="Slide Number Placeholder 3">
            <a:extLst>
              <a:ext uri="{FF2B5EF4-FFF2-40B4-BE49-F238E27FC236}">
                <a16:creationId xmlns:a16="http://schemas.microsoft.com/office/drawing/2014/main" id="{1AB131FE-6DC6-215E-120C-B0844295364F}"/>
              </a:ext>
            </a:extLst>
          </p:cNvPr>
          <p:cNvSpPr>
            <a:spLocks noGrp="1"/>
          </p:cNvSpPr>
          <p:nvPr>
            <p:ph type="sldNum" sz="quarter" idx="5"/>
          </p:nvPr>
        </p:nvSpPr>
        <p:spPr/>
        <p:txBody>
          <a:bodyPr/>
          <a:lstStyle/>
          <a:p>
            <a:fld id="{2F42A9C3-C4C6-4101-903E-C3FA7F28B62F}" type="slidenum">
              <a:rPr lang="sl-SI" smtClean="0"/>
              <a:t>2</a:t>
            </a:fld>
            <a:endParaRPr lang="sl-SI"/>
          </a:p>
        </p:txBody>
      </p:sp>
    </p:spTree>
    <p:extLst>
      <p:ext uri="{BB962C8B-B14F-4D97-AF65-F5344CB8AC3E}">
        <p14:creationId xmlns:p14="http://schemas.microsoft.com/office/powerpoint/2010/main" val="3756951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25FCE-D0E7-C0CD-7364-B01CA76CDF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71EF7E-660C-2ABD-714A-E94B84C0A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ABE725-79E0-65FB-7209-7788849E9216}"/>
              </a:ext>
            </a:extLst>
          </p:cNvPr>
          <p:cNvSpPr>
            <a:spLocks noGrp="1"/>
          </p:cNvSpPr>
          <p:nvPr>
            <p:ph type="body" idx="1"/>
          </p:nvPr>
        </p:nvSpPr>
        <p:spPr/>
        <p:txBody>
          <a:bodyPr/>
          <a:lstStyle/>
          <a:p>
            <a:pPr>
              <a:lnSpc>
                <a:spcPct val="120000"/>
              </a:lnSpc>
              <a:spcBef>
                <a:spcPts val="536"/>
              </a:spcBef>
              <a:buClr>
                <a:srgbClr val="FF0000"/>
              </a:buClr>
              <a:buSzPct val="70000"/>
              <a:buFont typeface="Wingdings" panose="05000000000000000000" pitchFamily="2" charset="2"/>
              <a:buChar char="§"/>
              <a:defRPr/>
            </a:pPr>
            <a:r>
              <a:rPr lang="en-US" sz="1200" dirty="0">
                <a:latin typeface="Garamond"/>
                <a:cs typeface="Garamond"/>
                <a:sym typeface="Garamond" pitchFamily="18" charset="0"/>
              </a:rPr>
              <a:t>This is a talk about trying to find logic in a world gone mad. </a:t>
            </a:r>
          </a:p>
          <a:p>
            <a:pPr>
              <a:lnSpc>
                <a:spcPct val="120000"/>
              </a:lnSpc>
              <a:spcBef>
                <a:spcPts val="536"/>
              </a:spcBef>
              <a:buClr>
                <a:srgbClr val="FF0000"/>
              </a:buClr>
              <a:buSzPct val="70000"/>
              <a:buFont typeface="Wingdings" panose="05000000000000000000" pitchFamily="2" charset="2"/>
              <a:buChar char="§"/>
              <a:defRPr/>
            </a:pPr>
            <a:r>
              <a:rPr lang="en-US" sz="1200" dirty="0">
                <a:latin typeface="Garamond"/>
                <a:cs typeface="Garamond"/>
                <a:sym typeface="Garamond" pitchFamily="18" charset="0"/>
              </a:rPr>
              <a:t>What I mean by that is that we keep finding ourselves in situations that are bonkers, and if we point out that they are bonkers, people around us act as if we are insane. Let me give you an example.</a:t>
            </a:r>
          </a:p>
          <a:p>
            <a:pPr>
              <a:lnSpc>
                <a:spcPct val="120000"/>
              </a:lnSpc>
              <a:spcBef>
                <a:spcPts val="536"/>
              </a:spcBef>
              <a:buClr>
                <a:srgbClr val="FF0000"/>
              </a:buClr>
              <a:buSzPct val="70000"/>
              <a:buFont typeface="Wingdings" panose="05000000000000000000" pitchFamily="2" charset="2"/>
              <a:buChar char="§"/>
              <a:defRPr/>
            </a:pPr>
            <a:endParaRPr lang="en-US" sz="1200" dirty="0">
              <a:latin typeface="Garamond"/>
              <a:cs typeface="Garamond"/>
              <a:sym typeface="Garamond" pitchFamily="18" charset="0"/>
            </a:endParaRPr>
          </a:p>
          <a:p>
            <a:pPr>
              <a:lnSpc>
                <a:spcPct val="120000"/>
              </a:lnSpc>
              <a:spcBef>
                <a:spcPts val="536"/>
              </a:spcBef>
              <a:buClr>
                <a:srgbClr val="FF0000"/>
              </a:buClr>
              <a:buSzPct val="70000"/>
              <a:buFont typeface="Wingdings" panose="05000000000000000000" pitchFamily="2" charset="2"/>
              <a:buChar char="§"/>
              <a:defRPr/>
            </a:pPr>
            <a:r>
              <a:rPr lang="en-US" sz="1200" dirty="0">
                <a:latin typeface="Garamond"/>
                <a:cs typeface="Garamond"/>
                <a:sym typeface="Garamond" pitchFamily="18" charset="0"/>
              </a:rPr>
              <a:t>UNDERGRAD. </a:t>
            </a:r>
          </a:p>
          <a:p>
            <a:pPr>
              <a:lnSpc>
                <a:spcPct val="120000"/>
              </a:lnSpc>
              <a:spcBef>
                <a:spcPts val="536"/>
              </a:spcBef>
              <a:buClr>
                <a:srgbClr val="FF0000"/>
              </a:buClr>
              <a:buSzPct val="70000"/>
              <a:buFont typeface="Wingdings" panose="05000000000000000000" pitchFamily="2" charset="2"/>
              <a:buChar char="§"/>
              <a:defRPr/>
            </a:pPr>
            <a:r>
              <a:rPr lang="en-US" sz="1200" dirty="0">
                <a:latin typeface="Garamond"/>
                <a:cs typeface="Garamond"/>
                <a:sym typeface="Garamond" pitchFamily="18" charset="0"/>
              </a:rPr>
              <a:t>WINTER. </a:t>
            </a:r>
          </a:p>
          <a:p>
            <a:pPr>
              <a:lnSpc>
                <a:spcPct val="120000"/>
              </a:lnSpc>
              <a:spcBef>
                <a:spcPts val="536"/>
              </a:spcBef>
              <a:buClr>
                <a:srgbClr val="FF0000"/>
              </a:buClr>
              <a:buSzPct val="70000"/>
              <a:buFont typeface="Wingdings" panose="05000000000000000000" pitchFamily="2" charset="2"/>
              <a:buChar char="§"/>
              <a:defRPr/>
            </a:pPr>
            <a:r>
              <a:rPr lang="en-US" sz="1200" dirty="0">
                <a:latin typeface="Garamond"/>
                <a:cs typeface="Garamond"/>
                <a:sym typeface="Garamond" pitchFamily="18" charset="0"/>
              </a:rPr>
              <a:t>LOG CABIN. </a:t>
            </a:r>
          </a:p>
          <a:p>
            <a:pPr>
              <a:lnSpc>
                <a:spcPct val="120000"/>
              </a:lnSpc>
              <a:spcBef>
                <a:spcPts val="536"/>
              </a:spcBef>
              <a:buClr>
                <a:srgbClr val="FF0000"/>
              </a:buClr>
              <a:buSzPct val="70000"/>
              <a:buFont typeface="Wingdings" panose="05000000000000000000" pitchFamily="2" charset="2"/>
              <a:buChar char="§"/>
              <a:defRPr/>
            </a:pPr>
            <a:r>
              <a:rPr lang="en-US" sz="1200" dirty="0">
                <a:latin typeface="Garamond"/>
                <a:cs typeface="Garamond"/>
                <a:sym typeface="Garamond" pitchFamily="18" charset="0"/>
              </a:rPr>
              <a:t>EMOTIONAL DIFFICULTIES. </a:t>
            </a:r>
          </a:p>
          <a:p>
            <a:pPr>
              <a:lnSpc>
                <a:spcPct val="120000"/>
              </a:lnSpc>
              <a:spcBef>
                <a:spcPts val="536"/>
              </a:spcBef>
              <a:buClr>
                <a:srgbClr val="FF0000"/>
              </a:buClr>
              <a:buSzPct val="70000"/>
              <a:buFont typeface="Wingdings" panose="05000000000000000000" pitchFamily="2" charset="2"/>
              <a:buChar char="§"/>
              <a:defRPr/>
            </a:pPr>
            <a:r>
              <a:rPr lang="en-US" sz="1200" dirty="0">
                <a:latin typeface="Garamond"/>
                <a:cs typeface="Garamond"/>
                <a:sym typeface="Garamond" pitchFamily="18" charset="0"/>
              </a:rPr>
              <a:t>STOVE. </a:t>
            </a:r>
          </a:p>
          <a:p>
            <a:pPr>
              <a:lnSpc>
                <a:spcPct val="120000"/>
              </a:lnSpc>
              <a:spcBef>
                <a:spcPts val="536"/>
              </a:spcBef>
              <a:buClr>
                <a:srgbClr val="FF0000"/>
              </a:buClr>
              <a:buSzPct val="70000"/>
              <a:buFont typeface="Wingdings" panose="05000000000000000000" pitchFamily="2" charset="2"/>
              <a:buChar char="§"/>
              <a:defRPr/>
            </a:pPr>
            <a:r>
              <a:rPr lang="en-US" sz="1200" dirty="0">
                <a:latin typeface="Garamond"/>
                <a:cs typeface="Garamond"/>
                <a:sym typeface="Garamond" pitchFamily="18" charset="0"/>
              </a:rPr>
              <a:t>CAN OF COKE. </a:t>
            </a:r>
          </a:p>
          <a:p>
            <a:pPr>
              <a:lnSpc>
                <a:spcPct val="120000"/>
              </a:lnSpc>
              <a:spcBef>
                <a:spcPts val="536"/>
              </a:spcBef>
              <a:buClr>
                <a:srgbClr val="FF0000"/>
              </a:buClr>
              <a:buSzPct val="70000"/>
              <a:buFont typeface="Wingdings" panose="05000000000000000000" pitchFamily="2" charset="2"/>
              <a:buChar char="§"/>
              <a:defRPr/>
            </a:pPr>
            <a:r>
              <a:rPr lang="en-US" sz="1200" dirty="0" err="1">
                <a:latin typeface="Garamond"/>
                <a:cs typeface="Garamond"/>
                <a:sym typeface="Garamond" pitchFamily="18" charset="0"/>
              </a:rPr>
              <a:t>ReTURN</a:t>
            </a:r>
            <a:r>
              <a:rPr lang="en-US" sz="1200" dirty="0">
                <a:latin typeface="Garamond"/>
                <a:cs typeface="Garamond"/>
                <a:sym typeface="Garamond" pitchFamily="18" charset="0"/>
              </a:rPr>
              <a:t>. My MOTHER.</a:t>
            </a:r>
          </a:p>
        </p:txBody>
      </p:sp>
      <p:sp>
        <p:nvSpPr>
          <p:cNvPr id="4" name="Slide Number Placeholder 3">
            <a:extLst>
              <a:ext uri="{FF2B5EF4-FFF2-40B4-BE49-F238E27FC236}">
                <a16:creationId xmlns:a16="http://schemas.microsoft.com/office/drawing/2014/main" id="{51C2F34F-64B3-01BD-6A7E-F83869B882C3}"/>
              </a:ext>
            </a:extLst>
          </p:cNvPr>
          <p:cNvSpPr>
            <a:spLocks noGrp="1"/>
          </p:cNvSpPr>
          <p:nvPr>
            <p:ph type="sldNum" sz="quarter" idx="5"/>
          </p:nvPr>
        </p:nvSpPr>
        <p:spPr/>
        <p:txBody>
          <a:bodyPr/>
          <a:lstStyle/>
          <a:p>
            <a:fld id="{2F42A9C3-C4C6-4101-903E-C3FA7F28B62F}" type="slidenum">
              <a:rPr lang="sl-SI" smtClean="0"/>
              <a:t>3</a:t>
            </a:fld>
            <a:endParaRPr lang="sl-SI"/>
          </a:p>
        </p:txBody>
      </p:sp>
    </p:spTree>
    <p:extLst>
      <p:ext uri="{BB962C8B-B14F-4D97-AF65-F5344CB8AC3E}">
        <p14:creationId xmlns:p14="http://schemas.microsoft.com/office/powerpoint/2010/main" val="3263460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536"/>
              </a:spcBef>
              <a:buClr>
                <a:srgbClr val="FF0000"/>
              </a:buClr>
              <a:buSzPct val="70000"/>
              <a:buFont typeface="Wingdings" panose="05000000000000000000" pitchFamily="2" charset="2"/>
              <a:buChar char="§"/>
              <a:defRPr/>
            </a:pPr>
            <a:endParaRPr lang="en-US" sz="1200" dirty="0">
              <a:latin typeface="Garamond"/>
              <a:cs typeface="Garamond"/>
              <a:sym typeface="Garamond" pitchFamily="18" charset="0"/>
            </a:endParaRPr>
          </a:p>
          <a:p>
            <a:pPr marL="0" marR="0" lvl="0" indent="0" algn="l" defTabSz="914400" rtl="0" eaLnBrk="1" fontAlgn="auto" latinLnBrk="0" hangingPunct="1">
              <a:lnSpc>
                <a:spcPct val="120000"/>
              </a:lnSpc>
              <a:spcBef>
                <a:spcPts val="536"/>
              </a:spcBef>
              <a:spcAft>
                <a:spcPts val="0"/>
              </a:spcAft>
              <a:buClr>
                <a:srgbClr val="FF0000"/>
              </a:buClr>
              <a:buSzPct val="70000"/>
              <a:buFont typeface="Wingdings" panose="05000000000000000000" pitchFamily="2" charset="2"/>
              <a:buChar char="§"/>
              <a:tabLst/>
              <a:defRPr/>
            </a:pPr>
            <a:r>
              <a:rPr lang="en-US" sz="1200" dirty="0">
                <a:latin typeface="Garamond"/>
                <a:cs typeface="Garamond"/>
                <a:sym typeface="Garamond" pitchFamily="18" charset="0"/>
              </a:rPr>
              <a:t>In the meeting, I am asked to substantiate attacks against human targets in a particular defense scenario. I have previously been forbidden to discuss them by the consortium leader, because “presenting viable attacks against defense personnel might put their security clearance in jeopardy”. I did point out at the time, that if their OPSEC is that bad, then perhaps their security clearance should be in jeopardy. But that point comes later. In this presentation.</a:t>
            </a:r>
          </a:p>
          <a:p>
            <a:pPr marL="0" marR="0" lvl="0" indent="0" algn="l" defTabSz="914400" rtl="0" eaLnBrk="1" fontAlgn="auto" latinLnBrk="0" hangingPunct="1">
              <a:lnSpc>
                <a:spcPct val="120000"/>
              </a:lnSpc>
              <a:spcBef>
                <a:spcPts val="536"/>
              </a:spcBef>
              <a:spcAft>
                <a:spcPts val="0"/>
              </a:spcAft>
              <a:buClr>
                <a:srgbClr val="FF0000"/>
              </a:buClr>
              <a:buSzPct val="70000"/>
              <a:buFont typeface="Wingdings" panose="05000000000000000000" pitchFamily="2" charset="2"/>
              <a:buChar char="§"/>
              <a:tabLst/>
              <a:defRPr/>
            </a:pPr>
            <a:endParaRPr lang="en-US" sz="1200" dirty="0">
              <a:latin typeface="Garamond"/>
              <a:cs typeface="Garamond"/>
              <a:sym typeface="Garamond" pitchFamily="18" charset="0"/>
            </a:endParaRPr>
          </a:p>
          <a:p>
            <a:pPr marL="0" marR="0" lvl="0" indent="0" algn="l" defTabSz="914400" rtl="0" eaLnBrk="1" fontAlgn="auto" latinLnBrk="0" hangingPunct="1">
              <a:lnSpc>
                <a:spcPct val="120000"/>
              </a:lnSpc>
              <a:spcBef>
                <a:spcPts val="536"/>
              </a:spcBef>
              <a:spcAft>
                <a:spcPts val="0"/>
              </a:spcAft>
              <a:buClr>
                <a:srgbClr val="FF0000"/>
              </a:buClr>
              <a:buSzPct val="70000"/>
              <a:buFont typeface="Wingdings" panose="05000000000000000000" pitchFamily="2" charset="2"/>
              <a:buChar char="§"/>
              <a:tabLst/>
              <a:defRPr/>
            </a:pPr>
            <a:r>
              <a:rPr lang="en-US" sz="1200" dirty="0">
                <a:latin typeface="Garamond"/>
                <a:cs typeface="Garamond"/>
                <a:sym typeface="Garamond" pitchFamily="18" charset="0"/>
              </a:rPr>
              <a:t>Now, a year later, I am asked to quickly run through seven proposed attacks, based gathered OSINT of actual targets. Because these are all people who work in some sort of security. I only focused on particulars that interest me. So I start by saying that Human Attack Vectors are not the most frequent attacks vectors, but they are the most effective.</a:t>
            </a:r>
          </a:p>
          <a:p>
            <a:pPr marL="0" marR="0" lvl="0" indent="0" algn="l" defTabSz="914400" rtl="0" eaLnBrk="1" fontAlgn="auto" latinLnBrk="0" hangingPunct="1">
              <a:lnSpc>
                <a:spcPct val="120000"/>
              </a:lnSpc>
              <a:spcBef>
                <a:spcPts val="536"/>
              </a:spcBef>
              <a:spcAft>
                <a:spcPts val="0"/>
              </a:spcAft>
              <a:buClr>
                <a:srgbClr val="FF0000"/>
              </a:buClr>
              <a:buSzPct val="70000"/>
              <a:buFont typeface="Wingdings" panose="05000000000000000000" pitchFamily="2" charset="2"/>
              <a:buChar char="§"/>
              <a:tabLst/>
              <a:defRPr/>
            </a:pPr>
            <a:endParaRPr lang="en-US" sz="1200" dirty="0">
              <a:latin typeface="Garamond"/>
              <a:cs typeface="Garamond"/>
              <a:sym typeface="Garamond" pitchFamily="18" charset="0"/>
            </a:endParaRPr>
          </a:p>
          <a:p>
            <a:pPr marL="0" marR="0" lvl="0" indent="0" algn="l" defTabSz="914400" rtl="0" eaLnBrk="1" fontAlgn="auto" latinLnBrk="0" hangingPunct="1">
              <a:lnSpc>
                <a:spcPct val="120000"/>
              </a:lnSpc>
              <a:spcBef>
                <a:spcPts val="536"/>
              </a:spcBef>
              <a:spcAft>
                <a:spcPts val="0"/>
              </a:spcAft>
              <a:buClr>
                <a:srgbClr val="FF0000"/>
              </a:buClr>
              <a:buSzPct val="70000"/>
              <a:buFont typeface="Wingdings" panose="05000000000000000000" pitchFamily="2" charset="2"/>
              <a:buChar char="§"/>
              <a:tabLst/>
              <a:defRPr/>
            </a:pPr>
            <a:r>
              <a:rPr lang="en-US" sz="1200" dirty="0">
                <a:latin typeface="Garamond"/>
                <a:cs typeface="Garamond"/>
                <a:sym typeface="Garamond" pitchFamily="18" charset="0"/>
              </a:rPr>
              <a:t>A consortium member, a </a:t>
            </a:r>
            <a:r>
              <a:rPr lang="en-US" sz="1200" dirty="0" err="1">
                <a:latin typeface="Garamond"/>
                <a:cs typeface="Garamond"/>
                <a:sym typeface="Garamond" pitchFamily="18" charset="0"/>
              </a:rPr>
              <a:t>ceo</a:t>
            </a:r>
            <a:r>
              <a:rPr lang="en-US" sz="1200" dirty="0">
                <a:latin typeface="Garamond"/>
                <a:cs typeface="Garamond"/>
                <a:sym typeface="Garamond" pitchFamily="18" charset="0"/>
              </a:rPr>
              <a:t> of an SME military contractor, says. “Stop! Please define human attack vectors.”</a:t>
            </a:r>
          </a:p>
          <a:p>
            <a:pPr marL="0" marR="0" lvl="0" indent="0" algn="l" defTabSz="914400" rtl="0" eaLnBrk="1" fontAlgn="auto" latinLnBrk="0" hangingPunct="1">
              <a:lnSpc>
                <a:spcPct val="120000"/>
              </a:lnSpc>
              <a:spcBef>
                <a:spcPts val="536"/>
              </a:spcBef>
              <a:spcAft>
                <a:spcPts val="0"/>
              </a:spcAft>
              <a:buClr>
                <a:srgbClr val="FF0000"/>
              </a:buClr>
              <a:buSzPct val="70000"/>
              <a:buFont typeface="Wingdings" panose="05000000000000000000" pitchFamily="2" charset="2"/>
              <a:buNone/>
              <a:tabLst/>
              <a:defRPr/>
            </a:pPr>
            <a:r>
              <a:rPr lang="en-US" sz="1200" dirty="0">
                <a:latin typeface="Garamond"/>
                <a:cs typeface="Garamond"/>
                <a:sym typeface="Garamond" pitchFamily="18" charset="0"/>
              </a:rPr>
              <a:t>“Fine. I mean you could google it, but I shall do the work for you. Human Attack Vectors are, simply put, those vectors where human beings are exploited or manipulated to achieve unauthorized access to some sort of electronic device, mostly computers”.</a:t>
            </a:r>
          </a:p>
          <a:p>
            <a:pPr marL="0" marR="0" lvl="0" indent="0" algn="l" defTabSz="914400" rtl="0" eaLnBrk="1" fontAlgn="auto" latinLnBrk="0" hangingPunct="1">
              <a:lnSpc>
                <a:spcPct val="120000"/>
              </a:lnSpc>
              <a:spcBef>
                <a:spcPts val="536"/>
              </a:spcBef>
              <a:spcAft>
                <a:spcPts val="0"/>
              </a:spcAft>
              <a:buClr>
                <a:srgbClr val="FF0000"/>
              </a:buClr>
              <a:buSzPct val="70000"/>
              <a:buFont typeface="Wingdings" panose="05000000000000000000" pitchFamily="2" charset="2"/>
              <a:buNone/>
              <a:tabLst/>
              <a:defRPr/>
            </a:pPr>
            <a:r>
              <a:rPr lang="en-US" sz="1200" dirty="0">
                <a:latin typeface="Garamond"/>
                <a:cs typeface="Garamond"/>
                <a:sym typeface="Garamond" pitchFamily="18" charset="0"/>
              </a:rPr>
              <a:t>“But then hackers ultimately exploit machines, right?”</a:t>
            </a:r>
          </a:p>
          <a:p>
            <a:pPr marL="0" marR="0" lvl="0" indent="0" algn="l" defTabSz="914400" rtl="0" eaLnBrk="1" fontAlgn="auto" latinLnBrk="0" hangingPunct="1">
              <a:lnSpc>
                <a:spcPct val="120000"/>
              </a:lnSpc>
              <a:spcBef>
                <a:spcPts val="536"/>
              </a:spcBef>
              <a:spcAft>
                <a:spcPts val="0"/>
              </a:spcAft>
              <a:buClr>
                <a:srgbClr val="FF0000"/>
              </a:buClr>
              <a:buSzPct val="70000"/>
              <a:buFont typeface="Wingdings" panose="05000000000000000000" pitchFamily="2" charset="2"/>
              <a:buNone/>
              <a:tabLst/>
              <a:defRPr/>
            </a:pPr>
            <a:r>
              <a:rPr lang="en-US" sz="1200" dirty="0">
                <a:latin typeface="Garamond"/>
                <a:cs typeface="Garamond"/>
                <a:sym typeface="Garamond" pitchFamily="18" charset="0"/>
              </a:rPr>
              <a:t>“Yes, but they gain access through exploiting humans”</a:t>
            </a:r>
          </a:p>
          <a:p>
            <a:pPr marL="0" marR="0" lvl="0" indent="0" algn="l" defTabSz="914400" rtl="0" eaLnBrk="1" fontAlgn="auto" latinLnBrk="0" hangingPunct="1">
              <a:lnSpc>
                <a:spcPct val="120000"/>
              </a:lnSpc>
              <a:spcBef>
                <a:spcPts val="536"/>
              </a:spcBef>
              <a:spcAft>
                <a:spcPts val="0"/>
              </a:spcAft>
              <a:buClr>
                <a:srgbClr val="FF0000"/>
              </a:buClr>
              <a:buSzPct val="70000"/>
              <a:buFont typeface="Wingdings" panose="05000000000000000000" pitchFamily="2" charset="2"/>
              <a:buNone/>
              <a:tabLst/>
              <a:defRPr/>
            </a:pPr>
            <a:r>
              <a:rPr lang="en-US" sz="1200" dirty="0">
                <a:latin typeface="Garamond"/>
                <a:cs typeface="Garamond"/>
                <a:sym typeface="Garamond" pitchFamily="18" charset="0"/>
              </a:rPr>
              <a:t>“I disagree with your definition, because you ultimately attack machines”.</a:t>
            </a:r>
          </a:p>
          <a:p>
            <a:pPr marL="0" marR="0" lvl="0" indent="0" algn="l" defTabSz="914400" rtl="0" eaLnBrk="1" fontAlgn="auto" latinLnBrk="0" hangingPunct="1">
              <a:lnSpc>
                <a:spcPct val="120000"/>
              </a:lnSpc>
              <a:spcBef>
                <a:spcPts val="536"/>
              </a:spcBef>
              <a:spcAft>
                <a:spcPts val="0"/>
              </a:spcAft>
              <a:buClr>
                <a:srgbClr val="FF0000"/>
              </a:buClr>
              <a:buSzPct val="70000"/>
              <a:buFont typeface="Wingdings" panose="05000000000000000000" pitchFamily="2" charset="2"/>
              <a:buNone/>
              <a:tabLst/>
              <a:defRPr/>
            </a:pPr>
            <a:r>
              <a:rPr lang="en-US" sz="1200" dirty="0">
                <a:latin typeface="Garamond"/>
                <a:cs typeface="Garamond"/>
                <a:sym typeface="Garamond" pitchFamily="18" charset="0"/>
              </a:rPr>
              <a:t>“… (I am stumped for a bit). Well, ok, I am sorry you disagree, but this is not my definition. Shall we find it on Wikipedia, so you can edit it and tell the world that it is mistaken because it does not fit into your fantasies?”</a:t>
            </a:r>
          </a:p>
          <a:p>
            <a:pPr>
              <a:lnSpc>
                <a:spcPct val="120000"/>
              </a:lnSpc>
              <a:spcBef>
                <a:spcPts val="536"/>
              </a:spcBef>
              <a:buClr>
                <a:srgbClr val="FF0000"/>
              </a:buClr>
              <a:buSzPct val="70000"/>
              <a:buFont typeface="Wingdings" panose="05000000000000000000" pitchFamily="2" charset="2"/>
              <a:buChar char="§"/>
              <a:defRPr/>
            </a:pPr>
            <a:endParaRPr lang="en-US" sz="1200" dirty="0">
              <a:latin typeface="Garamond"/>
              <a:cs typeface="Garamond"/>
              <a:sym typeface="Garamond" pitchFamily="18" charset="0"/>
            </a:endParaRPr>
          </a:p>
        </p:txBody>
      </p:sp>
      <p:sp>
        <p:nvSpPr>
          <p:cNvPr id="4" name="Slide Number Placeholder 3"/>
          <p:cNvSpPr>
            <a:spLocks noGrp="1"/>
          </p:cNvSpPr>
          <p:nvPr>
            <p:ph type="sldNum" sz="quarter" idx="5"/>
          </p:nvPr>
        </p:nvSpPr>
        <p:spPr/>
        <p:txBody>
          <a:bodyPr/>
          <a:lstStyle/>
          <a:p>
            <a:fld id="{2F42A9C3-C4C6-4101-903E-C3FA7F28B62F}" type="slidenum">
              <a:rPr lang="sl-SI" smtClean="0"/>
              <a:t>4</a:t>
            </a:fld>
            <a:endParaRPr lang="sl-SI"/>
          </a:p>
        </p:txBody>
      </p:sp>
    </p:spTree>
    <p:extLst>
      <p:ext uri="{BB962C8B-B14F-4D97-AF65-F5344CB8AC3E}">
        <p14:creationId xmlns:p14="http://schemas.microsoft.com/office/powerpoint/2010/main" val="703906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D899C-89E2-8E24-A6D5-2D65EABC2C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2A92F3-8D44-7C58-8DE8-3CB67F6037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921689-8A1C-BBF7-4C9D-A6984E3B463E}"/>
              </a:ext>
            </a:extLst>
          </p:cNvPr>
          <p:cNvSpPr>
            <a:spLocks noGrp="1"/>
          </p:cNvSpPr>
          <p:nvPr>
            <p:ph type="body" idx="1"/>
          </p:nvPr>
        </p:nvSpPr>
        <p:spPr/>
        <p:txBody>
          <a:bodyPr/>
          <a:lstStyle/>
          <a:p>
            <a:pPr>
              <a:lnSpc>
                <a:spcPct val="120000"/>
              </a:lnSpc>
              <a:spcBef>
                <a:spcPts val="536"/>
              </a:spcBef>
              <a:buClr>
                <a:srgbClr val="FF0000"/>
              </a:buClr>
              <a:buSzPct val="70000"/>
              <a:buFont typeface="Wingdings" panose="05000000000000000000" pitchFamily="2" charset="2"/>
              <a:buChar char="§"/>
              <a:defRPr/>
            </a:pPr>
            <a:r>
              <a:rPr lang="en-US" sz="1200" dirty="0">
                <a:latin typeface="Garamond"/>
                <a:cs typeface="Garamond"/>
                <a:sym typeface="Garamond" pitchFamily="18" charset="0"/>
              </a:rPr>
              <a:t>We think that we understand more than we actually do. The simplest demonstration is one that I got from a presentation, years ago. The presenter showed us all a ball point pen. He </a:t>
            </a:r>
          </a:p>
        </p:txBody>
      </p:sp>
      <p:sp>
        <p:nvSpPr>
          <p:cNvPr id="4" name="Slide Number Placeholder 3">
            <a:extLst>
              <a:ext uri="{FF2B5EF4-FFF2-40B4-BE49-F238E27FC236}">
                <a16:creationId xmlns:a16="http://schemas.microsoft.com/office/drawing/2014/main" id="{1947D02F-CA40-9D43-3DB7-3E72D8022474}"/>
              </a:ext>
            </a:extLst>
          </p:cNvPr>
          <p:cNvSpPr>
            <a:spLocks noGrp="1"/>
          </p:cNvSpPr>
          <p:nvPr>
            <p:ph type="sldNum" sz="quarter" idx="5"/>
          </p:nvPr>
        </p:nvSpPr>
        <p:spPr/>
        <p:txBody>
          <a:bodyPr/>
          <a:lstStyle/>
          <a:p>
            <a:fld id="{2F42A9C3-C4C6-4101-903E-C3FA7F28B62F}" type="slidenum">
              <a:rPr lang="sl-SI" smtClean="0"/>
              <a:t>5</a:t>
            </a:fld>
            <a:endParaRPr lang="sl-SI"/>
          </a:p>
        </p:txBody>
      </p:sp>
    </p:spTree>
    <p:extLst>
      <p:ext uri="{BB962C8B-B14F-4D97-AF65-F5344CB8AC3E}">
        <p14:creationId xmlns:p14="http://schemas.microsoft.com/office/powerpoint/2010/main" val="1407027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EEDE6-FD17-7632-1D79-53ADFAAD2A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2A2378-30DD-0224-F2B8-D5153BA2A7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87FFE-B19D-962A-D0FF-0C46786CAD6A}"/>
              </a:ext>
            </a:extLst>
          </p:cNvPr>
          <p:cNvSpPr>
            <a:spLocks noGrp="1"/>
          </p:cNvSpPr>
          <p:nvPr>
            <p:ph type="body" idx="1"/>
          </p:nvPr>
        </p:nvSpPr>
        <p:spPr/>
        <p:txBody>
          <a:bodyPr/>
          <a:lstStyle/>
          <a:p>
            <a:pPr>
              <a:lnSpc>
                <a:spcPct val="120000"/>
              </a:lnSpc>
              <a:spcBef>
                <a:spcPts val="536"/>
              </a:spcBef>
              <a:buClr>
                <a:srgbClr val="FF0000"/>
              </a:buClr>
              <a:buSzPct val="70000"/>
              <a:buFont typeface="Wingdings" panose="05000000000000000000" pitchFamily="2" charset="2"/>
              <a:buChar char="§"/>
              <a:defRPr/>
            </a:pPr>
            <a:r>
              <a:rPr lang="en-US" sz="1200" dirty="0">
                <a:latin typeface="Garamond"/>
                <a:cs typeface="Garamond"/>
                <a:sym typeface="Garamond" pitchFamily="18" charset="0"/>
              </a:rPr>
              <a:t>We think that we understand more than we actually do. The simplest demonstration is one that I got from a presentation, years ago. The presenter showed us all a ball point pen. He </a:t>
            </a:r>
          </a:p>
        </p:txBody>
      </p:sp>
      <p:sp>
        <p:nvSpPr>
          <p:cNvPr id="4" name="Slide Number Placeholder 3">
            <a:extLst>
              <a:ext uri="{FF2B5EF4-FFF2-40B4-BE49-F238E27FC236}">
                <a16:creationId xmlns:a16="http://schemas.microsoft.com/office/drawing/2014/main" id="{E62CD412-8AAB-2AFA-7764-28B677756846}"/>
              </a:ext>
            </a:extLst>
          </p:cNvPr>
          <p:cNvSpPr>
            <a:spLocks noGrp="1"/>
          </p:cNvSpPr>
          <p:nvPr>
            <p:ph type="sldNum" sz="quarter" idx="5"/>
          </p:nvPr>
        </p:nvSpPr>
        <p:spPr/>
        <p:txBody>
          <a:bodyPr/>
          <a:lstStyle/>
          <a:p>
            <a:fld id="{2F42A9C3-C4C6-4101-903E-C3FA7F28B62F}" type="slidenum">
              <a:rPr lang="sl-SI" smtClean="0"/>
              <a:t>6</a:t>
            </a:fld>
            <a:endParaRPr lang="sl-SI"/>
          </a:p>
        </p:txBody>
      </p:sp>
    </p:spTree>
    <p:extLst>
      <p:ext uri="{BB962C8B-B14F-4D97-AF65-F5344CB8AC3E}">
        <p14:creationId xmlns:p14="http://schemas.microsoft.com/office/powerpoint/2010/main" val="3952668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745B3-295D-398B-6961-80D0A422E6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9EAE7-53DA-1E71-FC43-8EA1DA292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31522C-C752-6216-1EC8-1B67255936A4}"/>
              </a:ext>
            </a:extLst>
          </p:cNvPr>
          <p:cNvSpPr>
            <a:spLocks noGrp="1"/>
          </p:cNvSpPr>
          <p:nvPr>
            <p:ph type="body" idx="1"/>
          </p:nvPr>
        </p:nvSpPr>
        <p:spPr/>
        <p:txBody>
          <a:bodyPr/>
          <a:lstStyle/>
          <a:p>
            <a:pPr>
              <a:lnSpc>
                <a:spcPct val="120000"/>
              </a:lnSpc>
              <a:spcBef>
                <a:spcPts val="536"/>
              </a:spcBef>
              <a:buClr>
                <a:srgbClr val="FF0000"/>
              </a:buClr>
              <a:buSzPct val="70000"/>
              <a:buFont typeface="Wingdings" panose="05000000000000000000" pitchFamily="2" charset="2"/>
              <a:buChar char="§"/>
              <a:defRPr/>
            </a:pPr>
            <a:r>
              <a:rPr lang="en-US" sz="1200" dirty="0">
                <a:latin typeface="Garamond"/>
                <a:cs typeface="Garamond"/>
                <a:sym typeface="Garamond" pitchFamily="18" charset="0"/>
              </a:rPr>
              <a:t>We think that we understand more than we actually do. The simplest demonstration is one that I got from a presentation, years ago. The presenter showed us all a ball point pen. He </a:t>
            </a:r>
          </a:p>
        </p:txBody>
      </p:sp>
      <p:sp>
        <p:nvSpPr>
          <p:cNvPr id="4" name="Slide Number Placeholder 3">
            <a:extLst>
              <a:ext uri="{FF2B5EF4-FFF2-40B4-BE49-F238E27FC236}">
                <a16:creationId xmlns:a16="http://schemas.microsoft.com/office/drawing/2014/main" id="{BD37B735-AFCA-B0D7-C022-8E60383EDA1D}"/>
              </a:ext>
            </a:extLst>
          </p:cNvPr>
          <p:cNvSpPr>
            <a:spLocks noGrp="1"/>
          </p:cNvSpPr>
          <p:nvPr>
            <p:ph type="sldNum" sz="quarter" idx="5"/>
          </p:nvPr>
        </p:nvSpPr>
        <p:spPr/>
        <p:txBody>
          <a:bodyPr/>
          <a:lstStyle/>
          <a:p>
            <a:fld id="{2F42A9C3-C4C6-4101-903E-C3FA7F28B62F}" type="slidenum">
              <a:rPr lang="sl-SI" smtClean="0"/>
              <a:t>7</a:t>
            </a:fld>
            <a:endParaRPr lang="sl-SI"/>
          </a:p>
        </p:txBody>
      </p:sp>
    </p:spTree>
    <p:extLst>
      <p:ext uri="{BB962C8B-B14F-4D97-AF65-F5344CB8AC3E}">
        <p14:creationId xmlns:p14="http://schemas.microsoft.com/office/powerpoint/2010/main" val="219704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7D04B-60E3-8EFC-9DF8-C25C9F2494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38A01E-C907-8672-85F5-2752C12825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804F05-BE4F-8D10-842D-C364A17FF395}"/>
              </a:ext>
            </a:extLst>
          </p:cNvPr>
          <p:cNvSpPr>
            <a:spLocks noGrp="1"/>
          </p:cNvSpPr>
          <p:nvPr>
            <p:ph type="body" idx="1"/>
          </p:nvPr>
        </p:nvSpPr>
        <p:spPr/>
        <p:txBody>
          <a:bodyPr/>
          <a:lstStyle/>
          <a:p>
            <a:pPr>
              <a:lnSpc>
                <a:spcPct val="120000"/>
              </a:lnSpc>
              <a:spcBef>
                <a:spcPts val="536"/>
              </a:spcBef>
              <a:buClr>
                <a:srgbClr val="FF0000"/>
              </a:buClr>
              <a:buSzPct val="70000"/>
              <a:buFont typeface="Wingdings" panose="05000000000000000000" pitchFamily="2" charset="2"/>
              <a:buChar char="§"/>
              <a:defRPr/>
            </a:pPr>
            <a:r>
              <a:rPr lang="en-US" sz="1200" dirty="0">
                <a:latin typeface="Garamond"/>
                <a:cs typeface="Garamond"/>
                <a:sym typeface="Garamond" pitchFamily="18" charset="0"/>
              </a:rPr>
              <a:t>We think that we understand more than we actually do. The simplest demonstration is one that I got from a presentation, years ago. The presenter showed us all a ball point pen. He </a:t>
            </a:r>
          </a:p>
        </p:txBody>
      </p:sp>
      <p:sp>
        <p:nvSpPr>
          <p:cNvPr id="4" name="Slide Number Placeholder 3">
            <a:extLst>
              <a:ext uri="{FF2B5EF4-FFF2-40B4-BE49-F238E27FC236}">
                <a16:creationId xmlns:a16="http://schemas.microsoft.com/office/drawing/2014/main" id="{985355E6-2E21-01A2-0714-31BEDB1789C0}"/>
              </a:ext>
            </a:extLst>
          </p:cNvPr>
          <p:cNvSpPr>
            <a:spLocks noGrp="1"/>
          </p:cNvSpPr>
          <p:nvPr>
            <p:ph type="sldNum" sz="quarter" idx="5"/>
          </p:nvPr>
        </p:nvSpPr>
        <p:spPr/>
        <p:txBody>
          <a:bodyPr/>
          <a:lstStyle/>
          <a:p>
            <a:fld id="{2F42A9C3-C4C6-4101-903E-C3FA7F28B62F}" type="slidenum">
              <a:rPr lang="sl-SI" smtClean="0"/>
              <a:t>8</a:t>
            </a:fld>
            <a:endParaRPr lang="sl-SI"/>
          </a:p>
        </p:txBody>
      </p:sp>
    </p:spTree>
    <p:extLst>
      <p:ext uri="{BB962C8B-B14F-4D97-AF65-F5344CB8AC3E}">
        <p14:creationId xmlns:p14="http://schemas.microsoft.com/office/powerpoint/2010/main" val="1220283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A7EC3-8700-44AC-B32C-C01320B8B1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CC3E0F-E26C-A5A7-E423-729B6B84AB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7DA5AF-41CD-21AD-CD8C-2FD0F537C389}"/>
              </a:ext>
            </a:extLst>
          </p:cNvPr>
          <p:cNvSpPr>
            <a:spLocks noGrp="1"/>
          </p:cNvSpPr>
          <p:nvPr>
            <p:ph type="body" idx="1"/>
          </p:nvPr>
        </p:nvSpPr>
        <p:spPr/>
        <p:txBody>
          <a:bodyPr/>
          <a:lstStyle/>
          <a:p>
            <a:pPr>
              <a:lnSpc>
                <a:spcPct val="120000"/>
              </a:lnSpc>
              <a:spcBef>
                <a:spcPts val="536"/>
              </a:spcBef>
              <a:buClr>
                <a:srgbClr val="FF0000"/>
              </a:buClr>
              <a:buSzPct val="70000"/>
              <a:defRPr/>
            </a:pPr>
            <a:r>
              <a:rPr lang="en-US" sz="1200" dirty="0">
                <a:latin typeface="Garamond"/>
                <a:cs typeface="Garamond"/>
                <a:sym typeface="Garamond" pitchFamily="18" charset="0"/>
              </a:rPr>
              <a:t>I mean, yes, exploiting human beings to gain access, fine (</a:t>
            </a:r>
            <a:r>
              <a:rPr lang="en-US" sz="1200" i="1" dirty="0">
                <a:latin typeface="Garamond"/>
                <a:cs typeface="Garamond"/>
                <a:sym typeface="Garamond" pitchFamily="18" charset="0"/>
              </a:rPr>
              <a:t>even though even that is a struggle to understand for some folks</a:t>
            </a:r>
            <a:r>
              <a:rPr lang="en-US" sz="1200" dirty="0">
                <a:latin typeface="Garamond"/>
                <a:cs typeface="Garamond"/>
                <a:sym typeface="Garamond" pitchFamily="18" charset="0"/>
              </a:rPr>
              <a:t>). But how does exploitation work? What is effective, what is not? Which psychological mechanisms elicit compliance in different contexts. That, most of the population does not know. And yet, they still know that “human is the weakest link”.</a:t>
            </a:r>
          </a:p>
          <a:p>
            <a:pPr>
              <a:lnSpc>
                <a:spcPct val="120000"/>
              </a:lnSpc>
              <a:spcBef>
                <a:spcPts val="536"/>
              </a:spcBef>
              <a:buClr>
                <a:srgbClr val="FF0000"/>
              </a:buClr>
              <a:buSzPct val="70000"/>
              <a:defRPr/>
            </a:pPr>
            <a:endParaRPr lang="en-US" sz="1200" dirty="0">
              <a:latin typeface="Garamond"/>
              <a:cs typeface="Garamond"/>
              <a:sym typeface="Garamond" pitchFamily="18" charset="0"/>
            </a:endParaRPr>
          </a:p>
          <a:p>
            <a:pPr>
              <a:lnSpc>
                <a:spcPct val="120000"/>
              </a:lnSpc>
              <a:spcBef>
                <a:spcPts val="536"/>
              </a:spcBef>
              <a:buClr>
                <a:srgbClr val="FF0000"/>
              </a:buClr>
              <a:buSzPct val="70000"/>
              <a:defRPr/>
            </a:pPr>
            <a:r>
              <a:rPr lang="en-US" sz="1200" dirty="0">
                <a:latin typeface="Garamond"/>
                <a:cs typeface="Garamond"/>
                <a:sym typeface="Garamond" pitchFamily="18" charset="0"/>
              </a:rPr>
              <a:t>That, most of the population does not know. And yet, they still know that “human is the weakest link”.</a:t>
            </a:r>
          </a:p>
          <a:p>
            <a:pPr>
              <a:lnSpc>
                <a:spcPct val="120000"/>
              </a:lnSpc>
              <a:spcBef>
                <a:spcPts val="536"/>
              </a:spcBef>
              <a:buClr>
                <a:srgbClr val="FF0000"/>
              </a:buClr>
              <a:buSzPct val="70000"/>
              <a:buFont typeface="Wingdings" panose="05000000000000000000" pitchFamily="2" charset="2"/>
              <a:buChar char="§"/>
              <a:defRPr/>
            </a:pPr>
            <a:endParaRPr lang="en-US" sz="1200" dirty="0">
              <a:latin typeface="Garamond"/>
              <a:cs typeface="Garamond"/>
              <a:sym typeface="Garamond" pitchFamily="18" charset="0"/>
            </a:endParaRPr>
          </a:p>
        </p:txBody>
      </p:sp>
      <p:sp>
        <p:nvSpPr>
          <p:cNvPr id="4" name="Slide Number Placeholder 3">
            <a:extLst>
              <a:ext uri="{FF2B5EF4-FFF2-40B4-BE49-F238E27FC236}">
                <a16:creationId xmlns:a16="http://schemas.microsoft.com/office/drawing/2014/main" id="{9CE22BC2-E80B-14CB-742D-CF08B01BFD15}"/>
              </a:ext>
            </a:extLst>
          </p:cNvPr>
          <p:cNvSpPr>
            <a:spLocks noGrp="1"/>
          </p:cNvSpPr>
          <p:nvPr>
            <p:ph type="sldNum" sz="quarter" idx="5"/>
          </p:nvPr>
        </p:nvSpPr>
        <p:spPr/>
        <p:txBody>
          <a:bodyPr/>
          <a:lstStyle/>
          <a:p>
            <a:fld id="{2F42A9C3-C4C6-4101-903E-C3FA7F28B62F}" type="slidenum">
              <a:rPr lang="sl-SI" smtClean="0"/>
              <a:t>9</a:t>
            </a:fld>
            <a:endParaRPr lang="sl-SI"/>
          </a:p>
        </p:txBody>
      </p:sp>
    </p:spTree>
    <p:extLst>
      <p:ext uri="{BB962C8B-B14F-4D97-AF65-F5344CB8AC3E}">
        <p14:creationId xmlns:p14="http://schemas.microsoft.com/office/powerpoint/2010/main" val="35888553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54674F0-375C-41DA-9F9D-C83A1950CE08}"/>
              </a:ext>
            </a:extLst>
          </p:cNvPr>
          <p:cNvPicPr>
            <a:picLocks noChangeAspect="1"/>
          </p:cNvPicPr>
          <p:nvPr userDrawn="1"/>
        </p:nvPicPr>
        <p:blipFill>
          <a:blip r:embed="rId2"/>
          <a:srcRect l="4" r="4"/>
          <a:stretch/>
        </p:blipFill>
        <p:spPr>
          <a:xfrm>
            <a:off x="0" y="0"/>
            <a:ext cx="12191096" cy="6858000"/>
          </a:xfrm>
          <a:prstGeom prst="rect">
            <a:avLst/>
          </a:prstGeom>
        </p:spPr>
      </p:pic>
      <p:sp>
        <p:nvSpPr>
          <p:cNvPr id="2" name="Title 1">
            <a:extLst>
              <a:ext uri="{FF2B5EF4-FFF2-40B4-BE49-F238E27FC236}">
                <a16:creationId xmlns:a16="http://schemas.microsoft.com/office/drawing/2014/main" id="{7F2BBB82-E8B3-5A63-CD3D-6F60A3482A10}"/>
              </a:ext>
            </a:extLst>
          </p:cNvPr>
          <p:cNvSpPr>
            <a:spLocks noGrp="1"/>
          </p:cNvSpPr>
          <p:nvPr>
            <p:ph type="ctrTitle"/>
          </p:nvPr>
        </p:nvSpPr>
        <p:spPr>
          <a:xfrm>
            <a:off x="455685" y="1771649"/>
            <a:ext cx="5917683" cy="1484313"/>
          </a:xfrm>
        </p:spPr>
        <p:txBody>
          <a:bodyPr anchor="t" anchorCtr="0">
            <a:normAutofit/>
          </a:bodyPr>
          <a:lstStyle>
            <a:lvl1pPr algn="l">
              <a:lnSpc>
                <a:spcPct val="100000"/>
              </a:lnSpc>
              <a:defRPr sz="4000" b="1">
                <a:solidFill>
                  <a:schemeClr val="accent1"/>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39595144-41DA-2A06-BF99-A886E5E5FB76}"/>
              </a:ext>
            </a:extLst>
          </p:cNvPr>
          <p:cNvSpPr>
            <a:spLocks noGrp="1"/>
          </p:cNvSpPr>
          <p:nvPr>
            <p:ph type="subTitle" idx="1" hasCustomPrompt="1"/>
          </p:nvPr>
        </p:nvSpPr>
        <p:spPr>
          <a:xfrm>
            <a:off x="455685" y="3602038"/>
            <a:ext cx="5917683" cy="577697"/>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Name and Surname</a:t>
            </a:r>
            <a:endParaRPr lang="en-US" dirty="0"/>
          </a:p>
        </p:txBody>
      </p:sp>
      <p:sp>
        <p:nvSpPr>
          <p:cNvPr id="4" name="Date Placeholder 3">
            <a:extLst>
              <a:ext uri="{FF2B5EF4-FFF2-40B4-BE49-F238E27FC236}">
                <a16:creationId xmlns:a16="http://schemas.microsoft.com/office/drawing/2014/main" id="{0EDDD8D1-C847-BD12-FD7B-96B4C3360A61}"/>
              </a:ext>
            </a:extLst>
          </p:cNvPr>
          <p:cNvSpPr>
            <a:spLocks noGrp="1"/>
          </p:cNvSpPr>
          <p:nvPr>
            <p:ph type="dt" sz="half" idx="10"/>
          </p:nvPr>
        </p:nvSpPr>
        <p:spPr>
          <a:xfrm>
            <a:off x="9244584" y="6430137"/>
            <a:ext cx="1143000" cy="365125"/>
          </a:xfrm>
        </p:spPr>
        <p:txBody>
          <a:bodyPr/>
          <a:lstStyle/>
          <a:p>
            <a:fld id="{741077F5-36F5-0846-B313-1F49792AA3D9}" type="datetime1">
              <a:rPr lang="en-GB" smtClean="0"/>
              <a:t>11/04/2025</a:t>
            </a:fld>
            <a:endParaRPr lang="en-US" dirty="0"/>
          </a:p>
        </p:txBody>
      </p:sp>
      <p:sp>
        <p:nvSpPr>
          <p:cNvPr id="5" name="Footer Placeholder 4">
            <a:extLst>
              <a:ext uri="{FF2B5EF4-FFF2-40B4-BE49-F238E27FC236}">
                <a16:creationId xmlns:a16="http://schemas.microsoft.com/office/drawing/2014/main" id="{67D4390C-B3F4-E393-B608-F3AB1F6562A6}"/>
              </a:ext>
            </a:extLst>
          </p:cNvPr>
          <p:cNvSpPr>
            <a:spLocks noGrp="1"/>
          </p:cNvSpPr>
          <p:nvPr>
            <p:ph type="ftr" sz="quarter" idx="11"/>
          </p:nvPr>
        </p:nvSpPr>
        <p:spPr>
          <a:xfrm>
            <a:off x="455685" y="6430137"/>
            <a:ext cx="8241792" cy="365125"/>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D959F0B0-3975-0748-BD61-200114A3E6E1}"/>
              </a:ext>
            </a:extLst>
          </p:cNvPr>
          <p:cNvSpPr>
            <a:spLocks noGrp="1"/>
          </p:cNvSpPr>
          <p:nvPr>
            <p:ph type="sldNum" sz="quarter" idx="12"/>
          </p:nvPr>
        </p:nvSpPr>
        <p:spPr>
          <a:xfrm>
            <a:off x="10934691" y="6430136"/>
            <a:ext cx="801624" cy="365125"/>
          </a:xfrm>
        </p:spPr>
        <p:txBody>
          <a:bodyPr/>
          <a:lstStyle/>
          <a:p>
            <a:fld id="{DC3E8451-FA9E-044E-A25E-570F063E7F9B}" type="slidenum">
              <a:rPr lang="en-US" smtClean="0"/>
              <a:t>‹#›</a:t>
            </a:fld>
            <a:endParaRPr lang="en-US"/>
          </a:p>
        </p:txBody>
      </p:sp>
      <p:pic>
        <p:nvPicPr>
          <p:cNvPr id="13" name="Picture 12">
            <a:extLst>
              <a:ext uri="{FF2B5EF4-FFF2-40B4-BE49-F238E27FC236}">
                <a16:creationId xmlns:a16="http://schemas.microsoft.com/office/drawing/2014/main" id="{AB271704-F3EA-7190-FB4E-0F9FD0E8E4BA}"/>
              </a:ext>
            </a:extLst>
          </p:cNvPr>
          <p:cNvPicPr>
            <a:picLocks noChangeAspect="1"/>
          </p:cNvPicPr>
          <p:nvPr userDrawn="1"/>
        </p:nvPicPr>
        <p:blipFill>
          <a:blip r:embed="rId3"/>
          <a:stretch>
            <a:fillRect/>
          </a:stretch>
        </p:blipFill>
        <p:spPr>
          <a:xfrm>
            <a:off x="455685" y="5793362"/>
            <a:ext cx="2141211" cy="456062"/>
          </a:xfrm>
          <a:prstGeom prst="rect">
            <a:avLst/>
          </a:prstGeom>
        </p:spPr>
      </p:pic>
      <p:pic>
        <p:nvPicPr>
          <p:cNvPr id="15" name="Picture 14">
            <a:extLst>
              <a:ext uri="{FF2B5EF4-FFF2-40B4-BE49-F238E27FC236}">
                <a16:creationId xmlns:a16="http://schemas.microsoft.com/office/drawing/2014/main" id="{38F8F1E1-9E7A-6F8C-5CA8-3AAFA99469C7}"/>
              </a:ext>
            </a:extLst>
          </p:cNvPr>
          <p:cNvPicPr>
            <a:picLocks noChangeAspect="1"/>
          </p:cNvPicPr>
          <p:nvPr userDrawn="1"/>
        </p:nvPicPr>
        <p:blipFill>
          <a:blip r:embed="rId4"/>
          <a:stretch>
            <a:fillRect/>
          </a:stretch>
        </p:blipFill>
        <p:spPr>
          <a:xfrm>
            <a:off x="2695539" y="390260"/>
            <a:ext cx="902165" cy="392246"/>
          </a:xfrm>
          <a:prstGeom prst="rect">
            <a:avLst/>
          </a:prstGeom>
        </p:spPr>
      </p:pic>
      <p:pic>
        <p:nvPicPr>
          <p:cNvPr id="22" name="Picture 21">
            <a:extLst>
              <a:ext uri="{FF2B5EF4-FFF2-40B4-BE49-F238E27FC236}">
                <a16:creationId xmlns:a16="http://schemas.microsoft.com/office/drawing/2014/main" id="{7CD2C01C-EADE-B994-1246-99E2F6AC9E32}"/>
              </a:ext>
            </a:extLst>
          </p:cNvPr>
          <p:cNvPicPr>
            <a:picLocks noChangeAspect="1"/>
          </p:cNvPicPr>
          <p:nvPr userDrawn="1"/>
        </p:nvPicPr>
        <p:blipFill>
          <a:blip r:embed="rId5"/>
          <a:stretch>
            <a:fillRect/>
          </a:stretch>
        </p:blipFill>
        <p:spPr>
          <a:xfrm>
            <a:off x="455686" y="371471"/>
            <a:ext cx="843288" cy="455832"/>
          </a:xfrm>
          <a:prstGeom prst="rect">
            <a:avLst/>
          </a:prstGeom>
        </p:spPr>
      </p:pic>
      <p:pic>
        <p:nvPicPr>
          <p:cNvPr id="8" name="Picture 7">
            <a:extLst>
              <a:ext uri="{FF2B5EF4-FFF2-40B4-BE49-F238E27FC236}">
                <a16:creationId xmlns:a16="http://schemas.microsoft.com/office/drawing/2014/main" id="{AC6B1F0E-685C-6AB5-5B66-9E3CAABC5358}"/>
              </a:ext>
            </a:extLst>
          </p:cNvPr>
          <p:cNvPicPr>
            <a:picLocks noChangeAspect="1"/>
          </p:cNvPicPr>
          <p:nvPr userDrawn="1"/>
        </p:nvPicPr>
        <p:blipFill>
          <a:blip r:embed="rId6"/>
          <a:stretch>
            <a:fillRect/>
          </a:stretch>
        </p:blipFill>
        <p:spPr>
          <a:xfrm>
            <a:off x="1426170" y="370787"/>
            <a:ext cx="1150620" cy="457200"/>
          </a:xfrm>
          <a:prstGeom prst="rect">
            <a:avLst/>
          </a:prstGeom>
        </p:spPr>
      </p:pic>
    </p:spTree>
    <p:extLst>
      <p:ext uri="{BB962C8B-B14F-4D97-AF65-F5344CB8AC3E}">
        <p14:creationId xmlns:p14="http://schemas.microsoft.com/office/powerpoint/2010/main" val="3615040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27178-2588-F771-5639-9B7312CE05C2}"/>
              </a:ext>
            </a:extLst>
          </p:cNvPr>
          <p:cNvSpPr>
            <a:spLocks noGrp="1"/>
          </p:cNvSpPr>
          <p:nvPr>
            <p:ph type="title"/>
          </p:nvPr>
        </p:nvSpPr>
        <p:spPr/>
        <p:txBody>
          <a:bodyPr>
            <a:normAutofit/>
          </a:bodyPr>
          <a:lstStyle>
            <a:lvl1pPr>
              <a:defRPr sz="3000"/>
            </a:lvl1p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7990D0C1-2116-D593-7D53-FFD6B0BDCC3A}"/>
              </a:ext>
            </a:extLst>
          </p:cNvPr>
          <p:cNvSpPr>
            <a:spLocks noGrp="1"/>
          </p:cNvSpPr>
          <p:nvPr>
            <p:ph type="dt" sz="half" idx="10"/>
          </p:nvPr>
        </p:nvSpPr>
        <p:spPr/>
        <p:txBody>
          <a:bodyPr/>
          <a:lstStyle/>
          <a:p>
            <a:fld id="{42519170-D5E4-AC4F-A6C2-62CB7D205CAD}" type="datetime1">
              <a:rPr lang="en-GB" smtClean="0"/>
              <a:t>11/04/2025</a:t>
            </a:fld>
            <a:endParaRPr lang="en-US"/>
          </a:p>
        </p:txBody>
      </p:sp>
      <p:sp>
        <p:nvSpPr>
          <p:cNvPr id="4" name="Footer Placeholder 3">
            <a:extLst>
              <a:ext uri="{FF2B5EF4-FFF2-40B4-BE49-F238E27FC236}">
                <a16:creationId xmlns:a16="http://schemas.microsoft.com/office/drawing/2014/main" id="{DB2F2223-ED79-7CF6-E535-CD717AF5E8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C69E61-18C0-BB81-02D2-085A980E0E75}"/>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310612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498B59-E10B-235F-883E-B4DEF866673A}"/>
              </a:ext>
            </a:extLst>
          </p:cNvPr>
          <p:cNvSpPr>
            <a:spLocks noGrp="1"/>
          </p:cNvSpPr>
          <p:nvPr>
            <p:ph type="dt" sz="half" idx="10"/>
          </p:nvPr>
        </p:nvSpPr>
        <p:spPr/>
        <p:txBody>
          <a:bodyPr/>
          <a:lstStyle/>
          <a:p>
            <a:fld id="{05DCA06E-23CD-D84E-99CD-16F24CFCD44D}" type="datetime1">
              <a:rPr lang="en-GB" smtClean="0"/>
              <a:t>11/04/2025</a:t>
            </a:fld>
            <a:endParaRPr lang="en-US"/>
          </a:p>
        </p:txBody>
      </p:sp>
      <p:sp>
        <p:nvSpPr>
          <p:cNvPr id="3" name="Footer Placeholder 2">
            <a:extLst>
              <a:ext uri="{FF2B5EF4-FFF2-40B4-BE49-F238E27FC236}">
                <a16:creationId xmlns:a16="http://schemas.microsoft.com/office/drawing/2014/main" id="{31FEFCBA-A1C6-B05F-FE91-ACB68087A1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97F327-4A2C-5B40-900B-8024B84B0ED3}"/>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1871967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22DE1-D0C9-84D3-8124-EC96A547926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D615788-5D34-5B22-AE1D-EA7A599AA8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DBF9751-24D2-2360-A036-AD0DEADA6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01F938-25E6-AE7F-5ABE-EC9FF84F13AE}"/>
              </a:ext>
            </a:extLst>
          </p:cNvPr>
          <p:cNvSpPr>
            <a:spLocks noGrp="1"/>
          </p:cNvSpPr>
          <p:nvPr>
            <p:ph type="dt" sz="half" idx="10"/>
          </p:nvPr>
        </p:nvSpPr>
        <p:spPr/>
        <p:txBody>
          <a:bodyPr/>
          <a:lstStyle/>
          <a:p>
            <a:fld id="{010A56F0-F4DD-EC43-8286-E6E7A8F16AFE}" type="datetime1">
              <a:rPr lang="en-GB" smtClean="0"/>
              <a:t>11/04/2025</a:t>
            </a:fld>
            <a:endParaRPr lang="en-US"/>
          </a:p>
        </p:txBody>
      </p:sp>
      <p:sp>
        <p:nvSpPr>
          <p:cNvPr id="6" name="Footer Placeholder 5">
            <a:extLst>
              <a:ext uri="{FF2B5EF4-FFF2-40B4-BE49-F238E27FC236}">
                <a16:creationId xmlns:a16="http://schemas.microsoft.com/office/drawing/2014/main" id="{358FFBE6-A6D4-3C79-5443-291C5ADAAF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CE26CD-B929-7171-4B53-7CA972E63ECA}"/>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264798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E5B6D-0A13-A212-7FC7-A689BDC3EB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B4D78B6-BC11-127C-5B05-1BE5B984CE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AF58E5D2-7F23-8885-C982-0613CAF34B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07F0F0B-AA8D-A144-C56E-6EE9FF385A39}"/>
              </a:ext>
            </a:extLst>
          </p:cNvPr>
          <p:cNvSpPr>
            <a:spLocks noGrp="1"/>
          </p:cNvSpPr>
          <p:nvPr>
            <p:ph type="dt" sz="half" idx="10"/>
          </p:nvPr>
        </p:nvSpPr>
        <p:spPr/>
        <p:txBody>
          <a:bodyPr/>
          <a:lstStyle/>
          <a:p>
            <a:fld id="{6ECD3C4C-1B2C-1F49-B6D9-97ED0720AE6E}" type="datetime1">
              <a:rPr lang="en-GB" smtClean="0"/>
              <a:t>11/04/2025</a:t>
            </a:fld>
            <a:endParaRPr lang="en-US"/>
          </a:p>
        </p:txBody>
      </p:sp>
      <p:sp>
        <p:nvSpPr>
          <p:cNvPr id="6" name="Footer Placeholder 5">
            <a:extLst>
              <a:ext uri="{FF2B5EF4-FFF2-40B4-BE49-F238E27FC236}">
                <a16:creationId xmlns:a16="http://schemas.microsoft.com/office/drawing/2014/main" id="{FA78EB23-F7CF-F2D4-723E-8B75C1B47C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58A43C-DD1E-F85D-533D-E343B6E3F778}"/>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1012365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60FC-605D-7301-28AC-F98B6255DF9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CB110AE-73A2-C651-F48D-29638A21DD3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51D7BBD-3D29-EE90-EEF1-E528560566B7}"/>
              </a:ext>
            </a:extLst>
          </p:cNvPr>
          <p:cNvSpPr>
            <a:spLocks noGrp="1"/>
          </p:cNvSpPr>
          <p:nvPr>
            <p:ph type="dt" sz="half" idx="10"/>
          </p:nvPr>
        </p:nvSpPr>
        <p:spPr/>
        <p:txBody>
          <a:bodyPr/>
          <a:lstStyle/>
          <a:p>
            <a:fld id="{F3860C89-A948-F94E-8475-B87A5A0AD3CC}" type="datetime1">
              <a:rPr lang="en-GB" smtClean="0"/>
              <a:t>11/04/2025</a:t>
            </a:fld>
            <a:endParaRPr lang="en-US"/>
          </a:p>
        </p:txBody>
      </p:sp>
      <p:sp>
        <p:nvSpPr>
          <p:cNvPr id="5" name="Footer Placeholder 4">
            <a:extLst>
              <a:ext uri="{FF2B5EF4-FFF2-40B4-BE49-F238E27FC236}">
                <a16:creationId xmlns:a16="http://schemas.microsoft.com/office/drawing/2014/main" id="{4483AD99-9AC8-8FEC-68A5-831D2B867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0FB319-A848-923D-AD23-03F07F472A56}"/>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3323953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7BD763-BD56-D3B7-FA42-FA551B793D3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6195F60-C802-40B1-A6CB-DA902C418E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FE95638-6EEA-4BAC-09B4-808F43DCE0C5}"/>
              </a:ext>
            </a:extLst>
          </p:cNvPr>
          <p:cNvSpPr>
            <a:spLocks noGrp="1"/>
          </p:cNvSpPr>
          <p:nvPr>
            <p:ph type="dt" sz="half" idx="10"/>
          </p:nvPr>
        </p:nvSpPr>
        <p:spPr/>
        <p:txBody>
          <a:bodyPr/>
          <a:lstStyle/>
          <a:p>
            <a:fld id="{2FA6CFFF-ED85-C84D-8493-47D862AD0DDC}" type="datetime1">
              <a:rPr lang="en-GB" smtClean="0"/>
              <a:t>11/04/2025</a:t>
            </a:fld>
            <a:endParaRPr lang="en-US"/>
          </a:p>
        </p:txBody>
      </p:sp>
      <p:sp>
        <p:nvSpPr>
          <p:cNvPr id="5" name="Footer Placeholder 4">
            <a:extLst>
              <a:ext uri="{FF2B5EF4-FFF2-40B4-BE49-F238E27FC236}">
                <a16:creationId xmlns:a16="http://schemas.microsoft.com/office/drawing/2014/main" id="{07062C58-B4B2-8DCF-CE33-435CDFECB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0B7D8-1949-56AA-4D7D-1398939C97E4}"/>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367190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Naslov in besedilo s primerjavo (siv)">
    <p:spTree>
      <p:nvGrpSpPr>
        <p:cNvPr id="1" name=""/>
        <p:cNvGrpSpPr/>
        <p:nvPr/>
      </p:nvGrpSpPr>
      <p:grpSpPr>
        <a:xfrm>
          <a:off x="0" y="0"/>
          <a:ext cx="0" cy="0"/>
          <a:chOff x="0" y="0"/>
          <a:chExt cx="0" cy="0"/>
        </a:xfrm>
      </p:grpSpPr>
      <p:sp>
        <p:nvSpPr>
          <p:cNvPr id="16" name="Pravokotnik 15">
            <a:extLst>
              <a:ext uri="{FF2B5EF4-FFF2-40B4-BE49-F238E27FC236}">
                <a16:creationId xmlns:a16="http://schemas.microsoft.com/office/drawing/2014/main" id="{87FF2D62-9397-3CF5-34C2-80825051D8EA}"/>
              </a:ext>
            </a:extLst>
          </p:cNvPr>
          <p:cNvSpPr/>
          <p:nvPr userDrawn="1"/>
        </p:nvSpPr>
        <p:spPr>
          <a:xfrm>
            <a:off x="0" y="0"/>
            <a:ext cx="12192000" cy="1781855"/>
          </a:xfrm>
          <a:prstGeom prst="rect">
            <a:avLst/>
          </a:prstGeom>
          <a:solidFill>
            <a:srgbClr val="5859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Označba mesta datuma 6">
            <a:extLst>
              <a:ext uri="{FF2B5EF4-FFF2-40B4-BE49-F238E27FC236}">
                <a16:creationId xmlns:a16="http://schemas.microsoft.com/office/drawing/2014/main" id="{7CEBBCF0-5B12-FA1C-CF82-00EC1EFB93C6}"/>
              </a:ext>
            </a:extLst>
          </p:cNvPr>
          <p:cNvSpPr>
            <a:spLocks noGrp="1"/>
          </p:cNvSpPr>
          <p:nvPr>
            <p:ph type="dt" sz="half" idx="10"/>
          </p:nvPr>
        </p:nvSpPr>
        <p:spPr/>
        <p:txBody>
          <a:bodyPr/>
          <a:lstStyle>
            <a:lvl1pPr>
              <a:defRPr/>
            </a:lvl1pPr>
          </a:lstStyle>
          <a:p>
            <a:fld id="{F401F209-735E-48CA-85CE-0A0508F1D7BF}" type="datetime1">
              <a:rPr lang="sl-SI" smtClean="0"/>
              <a:pPr/>
              <a:t>11. 04. 2025</a:t>
            </a:fld>
            <a:endParaRPr lang="sl-SI" dirty="0"/>
          </a:p>
        </p:txBody>
      </p:sp>
      <p:sp>
        <p:nvSpPr>
          <p:cNvPr id="8" name="Označba mesta noge 7">
            <a:extLst>
              <a:ext uri="{FF2B5EF4-FFF2-40B4-BE49-F238E27FC236}">
                <a16:creationId xmlns:a16="http://schemas.microsoft.com/office/drawing/2014/main" id="{12A1AF04-FC86-E0BC-0DD7-FB5226FE2B96}"/>
              </a:ext>
            </a:extLst>
          </p:cNvPr>
          <p:cNvSpPr>
            <a:spLocks noGrp="1"/>
          </p:cNvSpPr>
          <p:nvPr>
            <p:ph type="ftr" sz="quarter" idx="11"/>
          </p:nvPr>
        </p:nvSpPr>
        <p:spPr/>
        <p:txBody>
          <a:bodyPr/>
          <a:lstStyle>
            <a:lvl1pPr>
              <a:defRPr/>
            </a:lvl1pPr>
          </a:lstStyle>
          <a:p>
            <a:r>
              <a:rPr lang="en-GB" dirty="0"/>
              <a:t>david.modic@fri.uni-lj.si</a:t>
            </a:r>
            <a:endParaRPr lang="sl-SI" dirty="0"/>
          </a:p>
        </p:txBody>
      </p:sp>
      <p:sp>
        <p:nvSpPr>
          <p:cNvPr id="9" name="Označba mesta številke diapozitiva 8">
            <a:extLst>
              <a:ext uri="{FF2B5EF4-FFF2-40B4-BE49-F238E27FC236}">
                <a16:creationId xmlns:a16="http://schemas.microsoft.com/office/drawing/2014/main" id="{7ECA7BD9-2FF1-9B59-8D03-BFB0B5259384}"/>
              </a:ext>
            </a:extLst>
          </p:cNvPr>
          <p:cNvSpPr>
            <a:spLocks noGrp="1"/>
          </p:cNvSpPr>
          <p:nvPr>
            <p:ph type="sldNum" sz="quarter" idx="12"/>
          </p:nvPr>
        </p:nvSpPr>
        <p:spPr>
          <a:xfrm>
            <a:off x="10699984" y="6359461"/>
            <a:ext cx="764310" cy="365125"/>
          </a:xfrm>
        </p:spPr>
        <p:txBody>
          <a:bodyPr/>
          <a:lstStyle>
            <a:lvl1pPr>
              <a:defRPr/>
            </a:lvl1pPr>
          </a:lstStyle>
          <a:p>
            <a:fld id="{BEF6EA49-1D49-4C98-B784-A96DA3E6E2D2}" type="slidenum">
              <a:rPr lang="sl-SI" smtClean="0"/>
              <a:pPr/>
              <a:t>‹#›</a:t>
            </a:fld>
            <a:endParaRPr lang="sl-SI" dirty="0"/>
          </a:p>
        </p:txBody>
      </p:sp>
      <p:sp>
        <p:nvSpPr>
          <p:cNvPr id="15" name="Naslov 1">
            <a:extLst>
              <a:ext uri="{FF2B5EF4-FFF2-40B4-BE49-F238E27FC236}">
                <a16:creationId xmlns:a16="http://schemas.microsoft.com/office/drawing/2014/main" id="{11DD9E87-9CC5-0017-45DD-1563015BE722}"/>
              </a:ext>
            </a:extLst>
          </p:cNvPr>
          <p:cNvSpPr>
            <a:spLocks noGrp="1"/>
          </p:cNvSpPr>
          <p:nvPr>
            <p:ph type="title"/>
          </p:nvPr>
        </p:nvSpPr>
        <p:spPr>
          <a:xfrm>
            <a:off x="744285" y="406521"/>
            <a:ext cx="10580687" cy="919163"/>
          </a:xfrm>
        </p:spPr>
        <p:txBody>
          <a:bodyPr anchor="b">
            <a:normAutofit/>
          </a:bodyPr>
          <a:lstStyle>
            <a:lvl1pPr>
              <a:defRPr sz="3200" b="1">
                <a:solidFill>
                  <a:srgbClr val="FF0000"/>
                </a:solidFill>
              </a:defRPr>
            </a:lvl1pPr>
          </a:lstStyle>
          <a:p>
            <a:r>
              <a:rPr lang="sl-SI" dirty="0"/>
              <a:t>Kliknite, če želite urediti slog naslova matrice</a:t>
            </a:r>
          </a:p>
        </p:txBody>
      </p:sp>
      <p:pic>
        <p:nvPicPr>
          <p:cNvPr id="2" name="Slika 1">
            <a:extLst>
              <a:ext uri="{FF2B5EF4-FFF2-40B4-BE49-F238E27FC236}">
                <a16:creationId xmlns:a16="http://schemas.microsoft.com/office/drawing/2014/main" id="{04630F52-06D0-A195-F753-87DFC22848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32740" y="348678"/>
            <a:ext cx="924148" cy="403200"/>
          </a:xfrm>
          <a:prstGeom prst="rect">
            <a:avLst/>
          </a:prstGeom>
        </p:spPr>
      </p:pic>
      <p:sp>
        <p:nvSpPr>
          <p:cNvPr id="4" name="Text Placeholder 8">
            <a:extLst>
              <a:ext uri="{FF2B5EF4-FFF2-40B4-BE49-F238E27FC236}">
                <a16:creationId xmlns:a16="http://schemas.microsoft.com/office/drawing/2014/main" id="{84D5CE6A-8B94-A55B-205D-24E91A21E8BB}"/>
              </a:ext>
            </a:extLst>
          </p:cNvPr>
          <p:cNvSpPr>
            <a:spLocks noGrp="1"/>
          </p:cNvSpPr>
          <p:nvPr>
            <p:ph type="body" sz="quarter" idx="13"/>
          </p:nvPr>
        </p:nvSpPr>
        <p:spPr>
          <a:xfrm>
            <a:off x="744285" y="1896080"/>
            <a:ext cx="10720009" cy="4369708"/>
          </a:xfrm>
        </p:spPr>
        <p:txBody>
          <a:bodyPr lIns="0" tIns="0" rIns="0" bIns="0"/>
          <a:lstStyle>
            <a:lvl1pPr marL="453400" indent="-453400">
              <a:lnSpc>
                <a:spcPct val="85000"/>
              </a:lnSpc>
              <a:spcBef>
                <a:spcPts val="0"/>
              </a:spcBef>
              <a:spcAft>
                <a:spcPts val="752"/>
              </a:spcAft>
              <a:buClr>
                <a:srgbClr val="E03127"/>
              </a:buClr>
              <a:buFont typeface="Wingdings" panose="05000000000000000000" pitchFamily="2" charset="2"/>
              <a:buChar char="§"/>
              <a:defRPr/>
            </a:lvl1pPr>
            <a:lvl2pPr marL="666666" indent="-453400">
              <a:lnSpc>
                <a:spcPct val="85000"/>
              </a:lnSpc>
              <a:spcBef>
                <a:spcPts val="0"/>
              </a:spcBef>
              <a:spcAft>
                <a:spcPts val="752"/>
              </a:spcAft>
              <a:buClr>
                <a:srgbClr val="E03127"/>
              </a:buClr>
              <a:buFont typeface="Wingdings" panose="05000000000000000000" pitchFamily="2" charset="2"/>
              <a:buChar char="§"/>
              <a:defRPr sz="2800"/>
            </a:lvl2pPr>
            <a:lvl3pPr marL="851384" indent="-453400">
              <a:lnSpc>
                <a:spcPct val="85000"/>
              </a:lnSpc>
              <a:spcBef>
                <a:spcPts val="0"/>
              </a:spcBef>
              <a:spcAft>
                <a:spcPts val="752"/>
              </a:spcAft>
              <a:buClr>
                <a:srgbClr val="E03127"/>
              </a:buClr>
              <a:buFont typeface="Wingdings" panose="05000000000000000000" pitchFamily="2" charset="2"/>
              <a:buChar char="§"/>
              <a:defRPr sz="2400"/>
            </a:lvl3pPr>
            <a:lvl4pPr marL="1036102" indent="-453400">
              <a:lnSpc>
                <a:spcPct val="85000"/>
              </a:lnSpc>
              <a:spcBef>
                <a:spcPts val="0"/>
              </a:spcBef>
              <a:spcAft>
                <a:spcPts val="752"/>
              </a:spcAft>
              <a:buClr>
                <a:srgbClr val="E03127"/>
              </a:buClr>
              <a:buFont typeface="Wingdings" panose="05000000000000000000" pitchFamily="2" charset="2"/>
              <a:buChar char="§"/>
              <a:defRPr sz="2000"/>
            </a:lvl4pPr>
            <a:lvl5pPr marL="1235934" indent="-453400">
              <a:lnSpc>
                <a:spcPct val="85000"/>
              </a:lnSpc>
              <a:spcBef>
                <a:spcPts val="0"/>
              </a:spcBef>
              <a:spcAft>
                <a:spcPts val="752"/>
              </a:spcAft>
              <a:buClr>
                <a:srgbClr val="E03127"/>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06888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Naslov in besedilo s primerjavo (rdeč)">
    <p:spTree>
      <p:nvGrpSpPr>
        <p:cNvPr id="1" name=""/>
        <p:cNvGrpSpPr/>
        <p:nvPr/>
      </p:nvGrpSpPr>
      <p:grpSpPr>
        <a:xfrm>
          <a:off x="0" y="0"/>
          <a:ext cx="0" cy="0"/>
          <a:chOff x="0" y="0"/>
          <a:chExt cx="0" cy="0"/>
        </a:xfrm>
      </p:grpSpPr>
      <p:sp>
        <p:nvSpPr>
          <p:cNvPr id="16" name="Pravokotnik 15">
            <a:extLst>
              <a:ext uri="{FF2B5EF4-FFF2-40B4-BE49-F238E27FC236}">
                <a16:creationId xmlns:a16="http://schemas.microsoft.com/office/drawing/2014/main" id="{87FF2D62-9397-3CF5-34C2-80825051D8EA}"/>
              </a:ext>
            </a:extLst>
          </p:cNvPr>
          <p:cNvSpPr/>
          <p:nvPr userDrawn="1"/>
        </p:nvSpPr>
        <p:spPr>
          <a:xfrm>
            <a:off x="0" y="0"/>
            <a:ext cx="12192000" cy="1781855"/>
          </a:xfrm>
          <a:prstGeom prst="rect">
            <a:avLst/>
          </a:prstGeom>
          <a:solidFill>
            <a:srgbClr val="E031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2" name="Slika 1">
            <a:extLst>
              <a:ext uri="{FF2B5EF4-FFF2-40B4-BE49-F238E27FC236}">
                <a16:creationId xmlns:a16="http://schemas.microsoft.com/office/drawing/2014/main" id="{C2038D83-065F-4BD9-E31B-1D519213DC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32740" y="348678"/>
            <a:ext cx="924148" cy="403200"/>
          </a:xfrm>
          <a:prstGeom prst="rect">
            <a:avLst/>
          </a:prstGeom>
        </p:spPr>
      </p:pic>
      <p:sp>
        <p:nvSpPr>
          <p:cNvPr id="4" name="Označba mesta noge 7">
            <a:extLst>
              <a:ext uri="{FF2B5EF4-FFF2-40B4-BE49-F238E27FC236}">
                <a16:creationId xmlns:a16="http://schemas.microsoft.com/office/drawing/2014/main" id="{968DD918-8FC4-CAAB-7E5E-7AB4E14F5AC8}"/>
              </a:ext>
            </a:extLst>
          </p:cNvPr>
          <p:cNvSpPr>
            <a:spLocks noGrp="1"/>
          </p:cNvSpPr>
          <p:nvPr>
            <p:ph type="ftr" sz="quarter" idx="11"/>
          </p:nvPr>
        </p:nvSpPr>
        <p:spPr>
          <a:xfrm>
            <a:off x="3989504" y="6372797"/>
            <a:ext cx="4114800" cy="365125"/>
          </a:xfrm>
        </p:spPr>
        <p:txBody>
          <a:bodyPr/>
          <a:lstStyle>
            <a:lvl1pPr>
              <a:defRPr/>
            </a:lvl1pPr>
          </a:lstStyle>
          <a:p>
            <a:r>
              <a:rPr lang="en-GB" dirty="0"/>
              <a:t>david.modic@fri.uni-lj.si</a:t>
            </a:r>
            <a:endParaRPr lang="sl-SI" dirty="0"/>
          </a:p>
        </p:txBody>
      </p:sp>
      <p:sp>
        <p:nvSpPr>
          <p:cNvPr id="6" name="Označba mesta številke diapozitiva 8">
            <a:extLst>
              <a:ext uri="{FF2B5EF4-FFF2-40B4-BE49-F238E27FC236}">
                <a16:creationId xmlns:a16="http://schemas.microsoft.com/office/drawing/2014/main" id="{7F8B8F5F-D6F9-4F19-E7AD-068B104A9BCE}"/>
              </a:ext>
            </a:extLst>
          </p:cNvPr>
          <p:cNvSpPr>
            <a:spLocks noGrp="1"/>
          </p:cNvSpPr>
          <p:nvPr>
            <p:ph type="sldNum" sz="quarter" idx="12"/>
          </p:nvPr>
        </p:nvSpPr>
        <p:spPr>
          <a:xfrm>
            <a:off x="10650888" y="6372796"/>
            <a:ext cx="764310" cy="365125"/>
          </a:xfrm>
        </p:spPr>
        <p:txBody>
          <a:bodyPr/>
          <a:lstStyle>
            <a:lvl1pPr>
              <a:defRPr/>
            </a:lvl1pPr>
          </a:lstStyle>
          <a:p>
            <a:fld id="{BEF6EA49-1D49-4C98-B784-A96DA3E6E2D2}" type="slidenum">
              <a:rPr lang="sl-SI" smtClean="0"/>
              <a:pPr/>
              <a:t>‹#›</a:t>
            </a:fld>
            <a:endParaRPr lang="sl-SI" dirty="0"/>
          </a:p>
        </p:txBody>
      </p:sp>
      <p:sp>
        <p:nvSpPr>
          <p:cNvPr id="12" name="Naslov 1">
            <a:extLst>
              <a:ext uri="{FF2B5EF4-FFF2-40B4-BE49-F238E27FC236}">
                <a16:creationId xmlns:a16="http://schemas.microsoft.com/office/drawing/2014/main" id="{BAE90A00-6D92-A9A0-14A4-9197C6AD322F}"/>
              </a:ext>
            </a:extLst>
          </p:cNvPr>
          <p:cNvSpPr>
            <a:spLocks noGrp="1"/>
          </p:cNvSpPr>
          <p:nvPr>
            <p:ph type="title"/>
          </p:nvPr>
        </p:nvSpPr>
        <p:spPr>
          <a:xfrm>
            <a:off x="722429" y="697484"/>
            <a:ext cx="10580687" cy="919163"/>
          </a:xfrm>
        </p:spPr>
        <p:txBody>
          <a:bodyPr anchor="b">
            <a:normAutofit/>
          </a:bodyPr>
          <a:lstStyle>
            <a:lvl1pPr>
              <a:defRPr sz="3200" b="1">
                <a:solidFill>
                  <a:schemeClr val="bg1"/>
                </a:solidFill>
              </a:defRPr>
            </a:lvl1pPr>
          </a:lstStyle>
          <a:p>
            <a:r>
              <a:rPr lang="sl-SI" dirty="0"/>
              <a:t>Kliknite, če želite urediti slog naslova matrice</a:t>
            </a:r>
          </a:p>
        </p:txBody>
      </p:sp>
      <p:sp>
        <p:nvSpPr>
          <p:cNvPr id="13" name="Text Placeholder 8">
            <a:extLst>
              <a:ext uri="{FF2B5EF4-FFF2-40B4-BE49-F238E27FC236}">
                <a16:creationId xmlns:a16="http://schemas.microsoft.com/office/drawing/2014/main" id="{2654505E-1426-9A27-3A09-276DB2674AAE}"/>
              </a:ext>
            </a:extLst>
          </p:cNvPr>
          <p:cNvSpPr>
            <a:spLocks noGrp="1"/>
          </p:cNvSpPr>
          <p:nvPr>
            <p:ph type="body" sz="quarter" idx="13"/>
          </p:nvPr>
        </p:nvSpPr>
        <p:spPr>
          <a:xfrm>
            <a:off x="695189" y="1912527"/>
            <a:ext cx="10720009" cy="4369708"/>
          </a:xfrm>
        </p:spPr>
        <p:txBody>
          <a:bodyPr lIns="0" tIns="0" rIns="0" bIns="0"/>
          <a:lstStyle>
            <a:lvl1pPr marL="453400" indent="-453400">
              <a:lnSpc>
                <a:spcPct val="85000"/>
              </a:lnSpc>
              <a:spcBef>
                <a:spcPts val="0"/>
              </a:spcBef>
              <a:spcAft>
                <a:spcPts val="752"/>
              </a:spcAft>
              <a:buClr>
                <a:srgbClr val="E03127"/>
              </a:buClr>
              <a:buFont typeface="Wingdings" panose="05000000000000000000" pitchFamily="2" charset="2"/>
              <a:buChar char="§"/>
              <a:defRPr/>
            </a:lvl1pPr>
            <a:lvl2pPr marL="666666" indent="-453400">
              <a:lnSpc>
                <a:spcPct val="85000"/>
              </a:lnSpc>
              <a:spcBef>
                <a:spcPts val="0"/>
              </a:spcBef>
              <a:spcAft>
                <a:spcPts val="752"/>
              </a:spcAft>
              <a:buClr>
                <a:srgbClr val="E03127"/>
              </a:buClr>
              <a:buFont typeface="Wingdings" panose="05000000000000000000" pitchFamily="2" charset="2"/>
              <a:buChar char="§"/>
              <a:defRPr sz="2800"/>
            </a:lvl2pPr>
            <a:lvl3pPr marL="851384" indent="-453400">
              <a:lnSpc>
                <a:spcPct val="85000"/>
              </a:lnSpc>
              <a:spcBef>
                <a:spcPts val="0"/>
              </a:spcBef>
              <a:spcAft>
                <a:spcPts val="752"/>
              </a:spcAft>
              <a:buClr>
                <a:srgbClr val="E03127"/>
              </a:buClr>
              <a:buFont typeface="Wingdings" panose="05000000000000000000" pitchFamily="2" charset="2"/>
              <a:buChar char="§"/>
              <a:defRPr sz="2400"/>
            </a:lvl3pPr>
            <a:lvl4pPr marL="1036102" indent="-453400">
              <a:lnSpc>
                <a:spcPct val="85000"/>
              </a:lnSpc>
              <a:spcBef>
                <a:spcPts val="0"/>
              </a:spcBef>
              <a:spcAft>
                <a:spcPts val="752"/>
              </a:spcAft>
              <a:buClr>
                <a:srgbClr val="E03127"/>
              </a:buClr>
              <a:buFont typeface="Wingdings" panose="05000000000000000000" pitchFamily="2" charset="2"/>
              <a:buChar char="§"/>
              <a:defRPr sz="2000"/>
            </a:lvl4pPr>
            <a:lvl5pPr marL="1235934" indent="-453400">
              <a:lnSpc>
                <a:spcPct val="85000"/>
              </a:lnSpc>
              <a:spcBef>
                <a:spcPts val="0"/>
              </a:spcBef>
              <a:spcAft>
                <a:spcPts val="752"/>
              </a:spcAft>
              <a:buClr>
                <a:srgbClr val="E03127"/>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28077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amp; Picture Basic">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C9FE72-AE3C-05E9-223B-3766BC9C1B5F}"/>
              </a:ext>
            </a:extLst>
          </p:cNvPr>
          <p:cNvPicPr>
            <a:picLocks noChangeAspect="1"/>
          </p:cNvPicPr>
          <p:nvPr userDrawn="1"/>
        </p:nvPicPr>
        <p:blipFill>
          <a:blip r:embed="rId2"/>
          <a:srcRect/>
          <a:stretch/>
        </p:blipFill>
        <p:spPr>
          <a:xfrm>
            <a:off x="0" y="6394449"/>
            <a:ext cx="12192000" cy="463549"/>
          </a:xfrm>
          <a:prstGeom prst="rect">
            <a:avLst/>
          </a:prstGeom>
        </p:spPr>
      </p:pic>
      <p:sp>
        <p:nvSpPr>
          <p:cNvPr id="2" name="Title 1">
            <a:extLst>
              <a:ext uri="{FF2B5EF4-FFF2-40B4-BE49-F238E27FC236}">
                <a16:creationId xmlns:a16="http://schemas.microsoft.com/office/drawing/2014/main" id="{2646E95F-384F-473E-4936-D7B21D4D8106}"/>
              </a:ext>
            </a:extLst>
          </p:cNvPr>
          <p:cNvSpPr>
            <a:spLocks noGrp="1"/>
          </p:cNvSpPr>
          <p:nvPr>
            <p:ph type="title"/>
          </p:nvPr>
        </p:nvSpPr>
        <p:spPr>
          <a:xfrm>
            <a:off x="455685" y="182881"/>
            <a:ext cx="7298427" cy="594359"/>
          </a:xfrm>
        </p:spPr>
        <p:txBody>
          <a:bodyPr>
            <a:normAutofit/>
          </a:bodyPr>
          <a:lstStyle>
            <a:lvl1pPr>
              <a:lnSpc>
                <a:spcPct val="100000"/>
              </a:lnSpc>
              <a:defRPr sz="3000" b="1">
                <a:solidFill>
                  <a:schemeClr val="tx2"/>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5689981D-B1E5-9FCB-7E97-12AF04355A7D}"/>
              </a:ext>
            </a:extLst>
          </p:cNvPr>
          <p:cNvSpPr>
            <a:spLocks noGrp="1"/>
          </p:cNvSpPr>
          <p:nvPr>
            <p:ph idx="1"/>
          </p:nvPr>
        </p:nvSpPr>
        <p:spPr>
          <a:xfrm>
            <a:off x="455685" y="1444752"/>
            <a:ext cx="5640315" cy="4732211"/>
          </a:xfrm>
        </p:spPr>
        <p:txBody>
          <a:bodyPr/>
          <a:lstStyle>
            <a:lvl1pPr marL="0" indent="0">
              <a:lnSpc>
                <a:spcPct val="100000"/>
              </a:lnSpc>
              <a:spcBef>
                <a:spcPts val="1600"/>
              </a:spcBef>
              <a:buClr>
                <a:schemeClr val="accent1"/>
              </a:buClr>
              <a:buNone/>
              <a:defRPr>
                <a:solidFill>
                  <a:schemeClr val="tx2"/>
                </a:solidFill>
              </a:defRPr>
            </a:lvl1pPr>
            <a:lvl2pPr marL="361950" indent="-180975">
              <a:lnSpc>
                <a:spcPct val="100000"/>
              </a:lnSpc>
              <a:buClr>
                <a:schemeClr val="accent1"/>
              </a:buClr>
              <a:tabLst/>
              <a:defRPr sz="2400">
                <a:solidFill>
                  <a:schemeClr val="tx2"/>
                </a:solidFill>
              </a:defRPr>
            </a:lvl2pPr>
            <a:lvl3pPr marL="542925" indent="-180975">
              <a:lnSpc>
                <a:spcPct val="100000"/>
              </a:lnSpc>
              <a:buClr>
                <a:schemeClr val="accent1"/>
              </a:buClr>
              <a:tabLst/>
              <a:defRPr sz="2400">
                <a:solidFill>
                  <a:schemeClr val="tx2"/>
                </a:solidFill>
              </a:defRPr>
            </a:lvl3pPr>
            <a:lvl4pPr marL="758825" indent="-192088">
              <a:lnSpc>
                <a:spcPct val="100000"/>
              </a:lnSpc>
              <a:buClr>
                <a:schemeClr val="accent1"/>
              </a:buClr>
              <a:tabLst/>
              <a:defRPr sz="2400">
                <a:solidFill>
                  <a:schemeClr val="tx2"/>
                </a:solidFill>
              </a:defRPr>
            </a:lvl4pPr>
            <a:lvl5pPr marL="985838" indent="-227013">
              <a:lnSpc>
                <a:spcPct val="100000"/>
              </a:lnSpc>
              <a:buClr>
                <a:schemeClr val="accent1"/>
              </a:buClr>
              <a:tabLst/>
              <a:defRPr sz="240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88721F4B-860A-610E-B397-6AAD219DCDCE}"/>
              </a:ext>
            </a:extLst>
          </p:cNvPr>
          <p:cNvSpPr>
            <a:spLocks noGrp="1"/>
          </p:cNvSpPr>
          <p:nvPr>
            <p:ph type="dt" sz="half" idx="10"/>
          </p:nvPr>
        </p:nvSpPr>
        <p:spPr>
          <a:xfrm>
            <a:off x="9165345" y="6447154"/>
            <a:ext cx="1224525" cy="365125"/>
          </a:xfrm>
        </p:spPr>
        <p:txBody>
          <a:bodyPr/>
          <a:lstStyle/>
          <a:p>
            <a:fld id="{755AA632-7320-214D-9497-50791D4F90F7}" type="datetime1">
              <a:rPr lang="en-GB" smtClean="0"/>
              <a:t>11/04/2025</a:t>
            </a:fld>
            <a:endParaRPr lang="en-US"/>
          </a:p>
        </p:txBody>
      </p:sp>
      <p:sp>
        <p:nvSpPr>
          <p:cNvPr id="5" name="Footer Placeholder 4">
            <a:extLst>
              <a:ext uri="{FF2B5EF4-FFF2-40B4-BE49-F238E27FC236}">
                <a16:creationId xmlns:a16="http://schemas.microsoft.com/office/drawing/2014/main" id="{9384614A-FC5E-A17C-2B3E-1C38A82815AF}"/>
              </a:ext>
            </a:extLst>
          </p:cNvPr>
          <p:cNvSpPr>
            <a:spLocks noGrp="1"/>
          </p:cNvSpPr>
          <p:nvPr>
            <p:ph type="ftr" sz="quarter" idx="11"/>
          </p:nvPr>
        </p:nvSpPr>
        <p:spPr>
          <a:xfrm>
            <a:off x="455685" y="6447155"/>
            <a:ext cx="8241030" cy="365125"/>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E096600D-1C2B-885C-C6A2-71C1ABCD3CC2}"/>
              </a:ext>
            </a:extLst>
          </p:cNvPr>
          <p:cNvSpPr>
            <a:spLocks noGrp="1"/>
          </p:cNvSpPr>
          <p:nvPr>
            <p:ph type="sldNum" sz="quarter" idx="12"/>
          </p:nvPr>
        </p:nvSpPr>
        <p:spPr>
          <a:xfrm>
            <a:off x="10858500" y="6447155"/>
            <a:ext cx="877814" cy="365125"/>
          </a:xfrm>
        </p:spPr>
        <p:txBody>
          <a:bodyPr/>
          <a:lstStyle/>
          <a:p>
            <a:fld id="{DC3E8451-FA9E-044E-A25E-570F063E7F9B}" type="slidenum">
              <a:rPr lang="en-US" smtClean="0"/>
              <a:t>‹#›</a:t>
            </a:fld>
            <a:endParaRPr lang="en-US"/>
          </a:p>
        </p:txBody>
      </p:sp>
      <p:sp>
        <p:nvSpPr>
          <p:cNvPr id="10" name="Picture Placeholder 9">
            <a:extLst>
              <a:ext uri="{FF2B5EF4-FFF2-40B4-BE49-F238E27FC236}">
                <a16:creationId xmlns:a16="http://schemas.microsoft.com/office/drawing/2014/main" id="{BC5D6AB0-2FC8-7029-824E-0AA61EBC6E83}"/>
              </a:ext>
            </a:extLst>
          </p:cNvPr>
          <p:cNvSpPr>
            <a:spLocks noGrp="1"/>
          </p:cNvSpPr>
          <p:nvPr>
            <p:ph type="pic" sz="quarter" idx="13" hasCustomPrompt="1"/>
          </p:nvPr>
        </p:nvSpPr>
        <p:spPr>
          <a:xfrm>
            <a:off x="6400800" y="1444625"/>
            <a:ext cx="5454650" cy="4732338"/>
          </a:xfrm>
          <a:solidFill>
            <a:schemeClr val="accent1"/>
          </a:solidFill>
        </p:spPr>
        <p:txBody>
          <a:bodyPr anchor="t" anchorCtr="1">
            <a:normAutofit/>
          </a:bodyPr>
          <a:lstStyle>
            <a:lvl1pPr algn="ctr">
              <a:defRPr sz="1400">
                <a:solidFill>
                  <a:schemeClr val="bg1"/>
                </a:solidFill>
              </a:defRPr>
            </a:lvl1pPr>
          </a:lstStyle>
          <a:p>
            <a:r>
              <a:rPr lang="en-US" dirty="0"/>
              <a:t>Insert Image here</a:t>
            </a:r>
          </a:p>
        </p:txBody>
      </p:sp>
    </p:spTree>
    <p:extLst>
      <p:ext uri="{BB962C8B-B14F-4D97-AF65-F5344CB8AC3E}">
        <p14:creationId xmlns:p14="http://schemas.microsoft.com/office/powerpoint/2010/main" val="726627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mp; Picture Advanced">
    <p:spTree>
      <p:nvGrpSpPr>
        <p:cNvPr id="1" name=""/>
        <p:cNvGrpSpPr/>
        <p:nvPr/>
      </p:nvGrpSpPr>
      <p:grpSpPr>
        <a:xfrm>
          <a:off x="0" y="0"/>
          <a:ext cx="0" cy="0"/>
          <a:chOff x="0" y="0"/>
          <a:chExt cx="0" cy="0"/>
        </a:xfrm>
      </p:grpSpPr>
      <p:pic>
        <p:nvPicPr>
          <p:cNvPr id="11" name="Picture 10" descr="A green rectangles on a white background&#10;&#10;Description automatically generated">
            <a:extLst>
              <a:ext uri="{FF2B5EF4-FFF2-40B4-BE49-F238E27FC236}">
                <a16:creationId xmlns:a16="http://schemas.microsoft.com/office/drawing/2014/main" id="{C20411F2-B463-65EA-90B7-A6A1231A159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BCC9FE72-AE3C-05E9-223B-3766BC9C1B5F}"/>
              </a:ext>
            </a:extLst>
          </p:cNvPr>
          <p:cNvPicPr>
            <a:picLocks noChangeAspect="1"/>
          </p:cNvPicPr>
          <p:nvPr userDrawn="1"/>
        </p:nvPicPr>
        <p:blipFill>
          <a:blip r:embed="rId3"/>
          <a:srcRect/>
          <a:stretch/>
        </p:blipFill>
        <p:spPr>
          <a:xfrm>
            <a:off x="0" y="6394449"/>
            <a:ext cx="12192000" cy="463549"/>
          </a:xfrm>
          <a:prstGeom prst="rect">
            <a:avLst/>
          </a:prstGeom>
        </p:spPr>
      </p:pic>
      <p:sp>
        <p:nvSpPr>
          <p:cNvPr id="2" name="Title 1">
            <a:extLst>
              <a:ext uri="{FF2B5EF4-FFF2-40B4-BE49-F238E27FC236}">
                <a16:creationId xmlns:a16="http://schemas.microsoft.com/office/drawing/2014/main" id="{2646E95F-384F-473E-4936-D7B21D4D8106}"/>
              </a:ext>
            </a:extLst>
          </p:cNvPr>
          <p:cNvSpPr>
            <a:spLocks noGrp="1"/>
          </p:cNvSpPr>
          <p:nvPr>
            <p:ph type="title"/>
          </p:nvPr>
        </p:nvSpPr>
        <p:spPr>
          <a:xfrm>
            <a:off x="455685" y="182881"/>
            <a:ext cx="7298427" cy="594359"/>
          </a:xfrm>
        </p:spPr>
        <p:txBody>
          <a:bodyPr>
            <a:normAutofit/>
          </a:bodyPr>
          <a:lstStyle>
            <a:lvl1pPr>
              <a:lnSpc>
                <a:spcPct val="100000"/>
              </a:lnSpc>
              <a:defRPr sz="3000" b="1">
                <a:solidFill>
                  <a:schemeClr val="tx2"/>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5689981D-B1E5-9FCB-7E97-12AF04355A7D}"/>
              </a:ext>
            </a:extLst>
          </p:cNvPr>
          <p:cNvSpPr>
            <a:spLocks noGrp="1"/>
          </p:cNvSpPr>
          <p:nvPr>
            <p:ph idx="1"/>
          </p:nvPr>
        </p:nvSpPr>
        <p:spPr>
          <a:xfrm>
            <a:off x="455685" y="1444752"/>
            <a:ext cx="5640315" cy="4732211"/>
          </a:xfrm>
        </p:spPr>
        <p:txBody>
          <a:bodyPr/>
          <a:lstStyle>
            <a:lvl1pPr marL="0" indent="0">
              <a:lnSpc>
                <a:spcPct val="100000"/>
              </a:lnSpc>
              <a:spcBef>
                <a:spcPts val="1600"/>
              </a:spcBef>
              <a:buClr>
                <a:schemeClr val="accent1"/>
              </a:buClr>
              <a:buNone/>
              <a:defRPr>
                <a:solidFill>
                  <a:schemeClr val="tx2"/>
                </a:solidFill>
              </a:defRPr>
            </a:lvl1pPr>
            <a:lvl2pPr marL="361950" indent="-180975">
              <a:lnSpc>
                <a:spcPct val="100000"/>
              </a:lnSpc>
              <a:buClr>
                <a:schemeClr val="accent1"/>
              </a:buClr>
              <a:tabLst/>
              <a:defRPr sz="2400">
                <a:solidFill>
                  <a:schemeClr val="tx2"/>
                </a:solidFill>
              </a:defRPr>
            </a:lvl2pPr>
            <a:lvl3pPr marL="542925" indent="-180975">
              <a:lnSpc>
                <a:spcPct val="100000"/>
              </a:lnSpc>
              <a:buClr>
                <a:schemeClr val="accent1"/>
              </a:buClr>
              <a:tabLst/>
              <a:defRPr sz="2400">
                <a:solidFill>
                  <a:schemeClr val="tx2"/>
                </a:solidFill>
              </a:defRPr>
            </a:lvl3pPr>
            <a:lvl4pPr marL="758825" indent="-192088">
              <a:lnSpc>
                <a:spcPct val="100000"/>
              </a:lnSpc>
              <a:buClr>
                <a:schemeClr val="accent1"/>
              </a:buClr>
              <a:tabLst/>
              <a:defRPr sz="2400">
                <a:solidFill>
                  <a:schemeClr val="tx2"/>
                </a:solidFill>
              </a:defRPr>
            </a:lvl4pPr>
            <a:lvl5pPr marL="985838" indent="-227013">
              <a:lnSpc>
                <a:spcPct val="100000"/>
              </a:lnSpc>
              <a:buClr>
                <a:schemeClr val="accent1"/>
              </a:buClr>
              <a:tabLst/>
              <a:defRPr sz="240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88721F4B-860A-610E-B397-6AAD219DCDCE}"/>
              </a:ext>
            </a:extLst>
          </p:cNvPr>
          <p:cNvSpPr>
            <a:spLocks noGrp="1"/>
          </p:cNvSpPr>
          <p:nvPr>
            <p:ph type="dt" sz="half" idx="10"/>
          </p:nvPr>
        </p:nvSpPr>
        <p:spPr>
          <a:xfrm>
            <a:off x="9165345" y="6447154"/>
            <a:ext cx="1224525" cy="365125"/>
          </a:xfrm>
        </p:spPr>
        <p:txBody>
          <a:bodyPr/>
          <a:lstStyle/>
          <a:p>
            <a:fld id="{99351DBD-9F5B-3A4B-B84D-4B3DBF7B8688}" type="datetime1">
              <a:rPr lang="en-GB" smtClean="0"/>
              <a:t>11/04/2025</a:t>
            </a:fld>
            <a:endParaRPr lang="en-US"/>
          </a:p>
        </p:txBody>
      </p:sp>
      <p:sp>
        <p:nvSpPr>
          <p:cNvPr id="5" name="Footer Placeholder 4">
            <a:extLst>
              <a:ext uri="{FF2B5EF4-FFF2-40B4-BE49-F238E27FC236}">
                <a16:creationId xmlns:a16="http://schemas.microsoft.com/office/drawing/2014/main" id="{9384614A-FC5E-A17C-2B3E-1C38A82815AF}"/>
              </a:ext>
            </a:extLst>
          </p:cNvPr>
          <p:cNvSpPr>
            <a:spLocks noGrp="1"/>
          </p:cNvSpPr>
          <p:nvPr>
            <p:ph type="ftr" sz="quarter" idx="11"/>
          </p:nvPr>
        </p:nvSpPr>
        <p:spPr>
          <a:xfrm>
            <a:off x="455685" y="6447155"/>
            <a:ext cx="8241030" cy="365125"/>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E096600D-1C2B-885C-C6A2-71C1ABCD3CC2}"/>
              </a:ext>
            </a:extLst>
          </p:cNvPr>
          <p:cNvSpPr>
            <a:spLocks noGrp="1"/>
          </p:cNvSpPr>
          <p:nvPr>
            <p:ph type="sldNum" sz="quarter" idx="12"/>
          </p:nvPr>
        </p:nvSpPr>
        <p:spPr>
          <a:xfrm>
            <a:off x="10858500" y="6447155"/>
            <a:ext cx="877814" cy="365125"/>
          </a:xfrm>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397123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2 Pictures">
    <p:spTree>
      <p:nvGrpSpPr>
        <p:cNvPr id="1" name=""/>
        <p:cNvGrpSpPr/>
        <p:nvPr/>
      </p:nvGrpSpPr>
      <p:grpSpPr>
        <a:xfrm>
          <a:off x="0" y="0"/>
          <a:ext cx="0" cy="0"/>
          <a:chOff x="0" y="0"/>
          <a:chExt cx="0" cy="0"/>
        </a:xfrm>
      </p:grpSpPr>
      <p:pic>
        <p:nvPicPr>
          <p:cNvPr id="11" name="Picture 10" descr="A green rectangles on a white background&#10;&#10;Description automatically generated">
            <a:extLst>
              <a:ext uri="{FF2B5EF4-FFF2-40B4-BE49-F238E27FC236}">
                <a16:creationId xmlns:a16="http://schemas.microsoft.com/office/drawing/2014/main" id="{C20411F2-B463-65EA-90B7-A6A1231A1596}"/>
              </a:ext>
            </a:extLst>
          </p:cNvPr>
          <p:cNvPicPr>
            <a:picLocks noChangeAspect="1"/>
          </p:cNvPicPr>
          <p:nvPr userDrawn="1"/>
        </p:nvPicPr>
        <p:blipFill rotWithShape="1">
          <a:blip r:embed="rId2"/>
          <a:srcRect l="60825" t="9200" b="9931"/>
          <a:stretch/>
        </p:blipFill>
        <p:spPr>
          <a:xfrm>
            <a:off x="0" y="848421"/>
            <a:ext cx="4776216" cy="5546027"/>
          </a:xfrm>
          <a:prstGeom prst="rect">
            <a:avLst/>
          </a:prstGeom>
        </p:spPr>
      </p:pic>
      <p:pic>
        <p:nvPicPr>
          <p:cNvPr id="9" name="Picture 8">
            <a:extLst>
              <a:ext uri="{FF2B5EF4-FFF2-40B4-BE49-F238E27FC236}">
                <a16:creationId xmlns:a16="http://schemas.microsoft.com/office/drawing/2014/main" id="{BCC9FE72-AE3C-05E9-223B-3766BC9C1B5F}"/>
              </a:ext>
            </a:extLst>
          </p:cNvPr>
          <p:cNvPicPr>
            <a:picLocks noChangeAspect="1"/>
          </p:cNvPicPr>
          <p:nvPr userDrawn="1"/>
        </p:nvPicPr>
        <p:blipFill>
          <a:blip r:embed="rId3"/>
          <a:srcRect/>
          <a:stretch/>
        </p:blipFill>
        <p:spPr>
          <a:xfrm>
            <a:off x="0" y="6394449"/>
            <a:ext cx="12192000" cy="463549"/>
          </a:xfrm>
          <a:prstGeom prst="rect">
            <a:avLst/>
          </a:prstGeom>
        </p:spPr>
      </p:pic>
      <p:sp>
        <p:nvSpPr>
          <p:cNvPr id="2" name="Title 1">
            <a:extLst>
              <a:ext uri="{FF2B5EF4-FFF2-40B4-BE49-F238E27FC236}">
                <a16:creationId xmlns:a16="http://schemas.microsoft.com/office/drawing/2014/main" id="{2646E95F-384F-473E-4936-D7B21D4D8106}"/>
              </a:ext>
            </a:extLst>
          </p:cNvPr>
          <p:cNvSpPr>
            <a:spLocks noGrp="1"/>
          </p:cNvSpPr>
          <p:nvPr>
            <p:ph type="title"/>
          </p:nvPr>
        </p:nvSpPr>
        <p:spPr>
          <a:xfrm>
            <a:off x="455685" y="182881"/>
            <a:ext cx="7298427" cy="594359"/>
          </a:xfrm>
        </p:spPr>
        <p:txBody>
          <a:bodyPr>
            <a:normAutofit/>
          </a:bodyPr>
          <a:lstStyle>
            <a:lvl1pPr>
              <a:lnSpc>
                <a:spcPct val="100000"/>
              </a:lnSpc>
              <a:defRPr sz="3000" b="1">
                <a:solidFill>
                  <a:schemeClr val="tx2"/>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5689981D-B1E5-9FCB-7E97-12AF04355A7D}"/>
              </a:ext>
            </a:extLst>
          </p:cNvPr>
          <p:cNvSpPr>
            <a:spLocks noGrp="1"/>
          </p:cNvSpPr>
          <p:nvPr>
            <p:ph idx="1"/>
          </p:nvPr>
        </p:nvSpPr>
        <p:spPr>
          <a:xfrm>
            <a:off x="6096000" y="1444752"/>
            <a:ext cx="5640315" cy="4654295"/>
          </a:xfrm>
        </p:spPr>
        <p:txBody>
          <a:bodyPr/>
          <a:lstStyle>
            <a:lvl1pPr marL="0" indent="0">
              <a:lnSpc>
                <a:spcPct val="100000"/>
              </a:lnSpc>
              <a:spcBef>
                <a:spcPts val="1600"/>
              </a:spcBef>
              <a:buClr>
                <a:schemeClr val="accent1"/>
              </a:buClr>
              <a:buNone/>
              <a:defRPr>
                <a:solidFill>
                  <a:schemeClr val="tx2"/>
                </a:solidFill>
              </a:defRPr>
            </a:lvl1pPr>
            <a:lvl2pPr marL="361950" indent="-180975">
              <a:lnSpc>
                <a:spcPct val="100000"/>
              </a:lnSpc>
              <a:buClr>
                <a:schemeClr val="accent1"/>
              </a:buClr>
              <a:tabLst/>
              <a:defRPr sz="2400">
                <a:solidFill>
                  <a:schemeClr val="tx2"/>
                </a:solidFill>
              </a:defRPr>
            </a:lvl2pPr>
            <a:lvl3pPr marL="542925" indent="-180975">
              <a:lnSpc>
                <a:spcPct val="100000"/>
              </a:lnSpc>
              <a:buClr>
                <a:schemeClr val="accent1"/>
              </a:buClr>
              <a:tabLst/>
              <a:defRPr sz="2400">
                <a:solidFill>
                  <a:schemeClr val="tx2"/>
                </a:solidFill>
              </a:defRPr>
            </a:lvl3pPr>
            <a:lvl4pPr marL="758825" indent="-192088">
              <a:lnSpc>
                <a:spcPct val="100000"/>
              </a:lnSpc>
              <a:buClr>
                <a:schemeClr val="accent1"/>
              </a:buClr>
              <a:tabLst/>
              <a:defRPr sz="2400">
                <a:solidFill>
                  <a:schemeClr val="tx2"/>
                </a:solidFill>
              </a:defRPr>
            </a:lvl4pPr>
            <a:lvl5pPr marL="985838" indent="-227013">
              <a:lnSpc>
                <a:spcPct val="100000"/>
              </a:lnSpc>
              <a:buClr>
                <a:schemeClr val="accent1"/>
              </a:buClr>
              <a:tabLst/>
              <a:defRPr sz="240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88721F4B-860A-610E-B397-6AAD219DCDCE}"/>
              </a:ext>
            </a:extLst>
          </p:cNvPr>
          <p:cNvSpPr>
            <a:spLocks noGrp="1"/>
          </p:cNvSpPr>
          <p:nvPr>
            <p:ph type="dt" sz="half" idx="10"/>
          </p:nvPr>
        </p:nvSpPr>
        <p:spPr>
          <a:xfrm>
            <a:off x="9165345" y="6447154"/>
            <a:ext cx="1224525" cy="365125"/>
          </a:xfrm>
        </p:spPr>
        <p:txBody>
          <a:bodyPr/>
          <a:lstStyle/>
          <a:p>
            <a:fld id="{DB4D5191-C3A4-A844-817F-CF539AB8EA5F}" type="datetime1">
              <a:rPr lang="en-GB" smtClean="0"/>
              <a:t>11/04/2025</a:t>
            </a:fld>
            <a:endParaRPr lang="en-US"/>
          </a:p>
        </p:txBody>
      </p:sp>
      <p:sp>
        <p:nvSpPr>
          <p:cNvPr id="5" name="Footer Placeholder 4">
            <a:extLst>
              <a:ext uri="{FF2B5EF4-FFF2-40B4-BE49-F238E27FC236}">
                <a16:creationId xmlns:a16="http://schemas.microsoft.com/office/drawing/2014/main" id="{9384614A-FC5E-A17C-2B3E-1C38A82815AF}"/>
              </a:ext>
            </a:extLst>
          </p:cNvPr>
          <p:cNvSpPr>
            <a:spLocks noGrp="1"/>
          </p:cNvSpPr>
          <p:nvPr>
            <p:ph type="ftr" sz="quarter" idx="11"/>
          </p:nvPr>
        </p:nvSpPr>
        <p:spPr>
          <a:xfrm>
            <a:off x="455685" y="6447155"/>
            <a:ext cx="8241030" cy="365125"/>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E096600D-1C2B-885C-C6A2-71C1ABCD3CC2}"/>
              </a:ext>
            </a:extLst>
          </p:cNvPr>
          <p:cNvSpPr>
            <a:spLocks noGrp="1"/>
          </p:cNvSpPr>
          <p:nvPr>
            <p:ph type="sldNum" sz="quarter" idx="12"/>
          </p:nvPr>
        </p:nvSpPr>
        <p:spPr>
          <a:xfrm>
            <a:off x="10858500" y="6447155"/>
            <a:ext cx="877814" cy="365125"/>
          </a:xfrm>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1719265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C9FE72-AE3C-05E9-223B-3766BC9C1B5F}"/>
              </a:ext>
            </a:extLst>
          </p:cNvPr>
          <p:cNvPicPr>
            <a:picLocks noChangeAspect="1"/>
          </p:cNvPicPr>
          <p:nvPr userDrawn="1"/>
        </p:nvPicPr>
        <p:blipFill>
          <a:blip r:embed="rId2"/>
          <a:srcRect/>
          <a:stretch/>
        </p:blipFill>
        <p:spPr>
          <a:xfrm>
            <a:off x="0" y="6394449"/>
            <a:ext cx="12192000" cy="463549"/>
          </a:xfrm>
          <a:prstGeom prst="rect">
            <a:avLst/>
          </a:prstGeom>
        </p:spPr>
      </p:pic>
      <p:sp>
        <p:nvSpPr>
          <p:cNvPr id="2" name="Title 1">
            <a:extLst>
              <a:ext uri="{FF2B5EF4-FFF2-40B4-BE49-F238E27FC236}">
                <a16:creationId xmlns:a16="http://schemas.microsoft.com/office/drawing/2014/main" id="{2646E95F-384F-473E-4936-D7B21D4D8106}"/>
              </a:ext>
            </a:extLst>
          </p:cNvPr>
          <p:cNvSpPr>
            <a:spLocks noGrp="1"/>
          </p:cNvSpPr>
          <p:nvPr>
            <p:ph type="title"/>
          </p:nvPr>
        </p:nvSpPr>
        <p:spPr>
          <a:xfrm>
            <a:off x="455685" y="182881"/>
            <a:ext cx="11280630" cy="594359"/>
          </a:xfrm>
        </p:spPr>
        <p:txBody>
          <a:bodyPr>
            <a:normAutofit/>
          </a:bodyPr>
          <a:lstStyle>
            <a:lvl1pPr>
              <a:lnSpc>
                <a:spcPct val="100000"/>
              </a:lnSpc>
              <a:defRPr sz="3000" b="1">
                <a:solidFill>
                  <a:schemeClr val="tx2"/>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5689981D-B1E5-9FCB-7E97-12AF04355A7D}"/>
              </a:ext>
            </a:extLst>
          </p:cNvPr>
          <p:cNvSpPr>
            <a:spLocks noGrp="1"/>
          </p:cNvSpPr>
          <p:nvPr>
            <p:ph idx="1"/>
          </p:nvPr>
        </p:nvSpPr>
        <p:spPr>
          <a:xfrm>
            <a:off x="455685" y="1443581"/>
            <a:ext cx="11280630" cy="4706698"/>
          </a:xfrm>
        </p:spPr>
        <p:txBody>
          <a:bodyPr/>
          <a:lstStyle>
            <a:lvl1pPr marL="0" indent="0">
              <a:lnSpc>
                <a:spcPct val="100000"/>
              </a:lnSpc>
              <a:spcBef>
                <a:spcPts val="1600"/>
              </a:spcBef>
              <a:buClr>
                <a:schemeClr val="accent1"/>
              </a:buClr>
              <a:buNone/>
              <a:defRPr>
                <a:solidFill>
                  <a:schemeClr val="tx2"/>
                </a:solidFill>
              </a:defRPr>
            </a:lvl1pPr>
            <a:lvl2pPr marL="361950" indent="-180975">
              <a:lnSpc>
                <a:spcPct val="100000"/>
              </a:lnSpc>
              <a:buClr>
                <a:schemeClr val="accent1"/>
              </a:buClr>
              <a:tabLst/>
              <a:defRPr sz="2400">
                <a:solidFill>
                  <a:schemeClr val="tx2"/>
                </a:solidFill>
              </a:defRPr>
            </a:lvl2pPr>
            <a:lvl3pPr marL="542925" indent="-180975">
              <a:lnSpc>
                <a:spcPct val="100000"/>
              </a:lnSpc>
              <a:buClr>
                <a:schemeClr val="accent1"/>
              </a:buClr>
              <a:tabLst/>
              <a:defRPr sz="2400">
                <a:solidFill>
                  <a:schemeClr val="tx2"/>
                </a:solidFill>
              </a:defRPr>
            </a:lvl3pPr>
            <a:lvl4pPr marL="758825" indent="-192088">
              <a:lnSpc>
                <a:spcPct val="100000"/>
              </a:lnSpc>
              <a:buClr>
                <a:schemeClr val="accent1"/>
              </a:buClr>
              <a:tabLst/>
              <a:defRPr sz="2400">
                <a:solidFill>
                  <a:schemeClr val="tx2"/>
                </a:solidFill>
              </a:defRPr>
            </a:lvl4pPr>
            <a:lvl5pPr marL="985838" indent="-227013">
              <a:lnSpc>
                <a:spcPct val="100000"/>
              </a:lnSpc>
              <a:buClr>
                <a:schemeClr val="accent1"/>
              </a:buClr>
              <a:tabLst/>
              <a:defRPr sz="240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88721F4B-860A-610E-B397-6AAD219DCDCE}"/>
              </a:ext>
            </a:extLst>
          </p:cNvPr>
          <p:cNvSpPr>
            <a:spLocks noGrp="1"/>
          </p:cNvSpPr>
          <p:nvPr>
            <p:ph type="dt" sz="half" idx="10"/>
          </p:nvPr>
        </p:nvSpPr>
        <p:spPr>
          <a:xfrm>
            <a:off x="9165345" y="6447154"/>
            <a:ext cx="1224525" cy="365125"/>
          </a:xfrm>
        </p:spPr>
        <p:txBody>
          <a:bodyPr/>
          <a:lstStyle/>
          <a:p>
            <a:fld id="{E56EF029-8B71-1D49-A7E2-FC80BF9BA1C4}" type="datetime1">
              <a:rPr lang="en-GB" smtClean="0"/>
              <a:t>11/04/2025</a:t>
            </a:fld>
            <a:endParaRPr lang="en-US"/>
          </a:p>
        </p:txBody>
      </p:sp>
      <p:sp>
        <p:nvSpPr>
          <p:cNvPr id="5" name="Footer Placeholder 4">
            <a:extLst>
              <a:ext uri="{FF2B5EF4-FFF2-40B4-BE49-F238E27FC236}">
                <a16:creationId xmlns:a16="http://schemas.microsoft.com/office/drawing/2014/main" id="{9384614A-FC5E-A17C-2B3E-1C38A82815AF}"/>
              </a:ext>
            </a:extLst>
          </p:cNvPr>
          <p:cNvSpPr>
            <a:spLocks noGrp="1"/>
          </p:cNvSpPr>
          <p:nvPr>
            <p:ph type="ftr" sz="quarter" idx="11"/>
          </p:nvPr>
        </p:nvSpPr>
        <p:spPr>
          <a:xfrm>
            <a:off x="455685" y="6447155"/>
            <a:ext cx="8241030" cy="365125"/>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E096600D-1C2B-885C-C6A2-71C1ABCD3CC2}"/>
              </a:ext>
            </a:extLst>
          </p:cNvPr>
          <p:cNvSpPr>
            <a:spLocks noGrp="1"/>
          </p:cNvSpPr>
          <p:nvPr>
            <p:ph type="sldNum" sz="quarter" idx="12"/>
          </p:nvPr>
        </p:nvSpPr>
        <p:spPr>
          <a:xfrm>
            <a:off x="10858500" y="6447155"/>
            <a:ext cx="877814" cy="365125"/>
          </a:xfrm>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2039263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73A43B-9F36-3980-A420-B8AA06496C51}"/>
              </a:ext>
            </a:extLst>
          </p:cNvPr>
          <p:cNvPicPr>
            <a:picLocks noChangeAspect="1"/>
          </p:cNvPicPr>
          <p:nvPr userDrawn="1"/>
        </p:nvPicPr>
        <p:blipFill>
          <a:blip r:embed="rId2"/>
          <a:srcRect/>
          <a:stretch/>
        </p:blipFill>
        <p:spPr>
          <a:xfrm>
            <a:off x="0" y="6394449"/>
            <a:ext cx="12192000" cy="463549"/>
          </a:xfrm>
          <a:prstGeom prst="rect">
            <a:avLst/>
          </a:prstGeom>
        </p:spPr>
      </p:pic>
      <p:sp>
        <p:nvSpPr>
          <p:cNvPr id="2" name="Title 1">
            <a:extLst>
              <a:ext uri="{FF2B5EF4-FFF2-40B4-BE49-F238E27FC236}">
                <a16:creationId xmlns:a16="http://schemas.microsoft.com/office/drawing/2014/main" id="{735DC16F-45B6-A319-5355-582341560C78}"/>
              </a:ext>
            </a:extLst>
          </p:cNvPr>
          <p:cNvSpPr>
            <a:spLocks noGrp="1"/>
          </p:cNvSpPr>
          <p:nvPr>
            <p:ph type="title"/>
          </p:nvPr>
        </p:nvSpPr>
        <p:spPr>
          <a:xfrm>
            <a:off x="455685" y="192997"/>
            <a:ext cx="11280630" cy="572135"/>
          </a:xfrm>
        </p:spPr>
        <p:txBody>
          <a:bodyPr>
            <a:normAutofit/>
          </a:bodyPr>
          <a:lstStyle>
            <a:lvl1pPr>
              <a:defRPr sz="3000"/>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87922486-DB12-439D-CF54-9C8D5231C068}"/>
              </a:ext>
            </a:extLst>
          </p:cNvPr>
          <p:cNvSpPr>
            <a:spLocks noGrp="1"/>
          </p:cNvSpPr>
          <p:nvPr>
            <p:ph sz="half" idx="1"/>
          </p:nvPr>
        </p:nvSpPr>
        <p:spPr>
          <a:xfrm>
            <a:off x="455685" y="1538344"/>
            <a:ext cx="5564115" cy="46386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B415A71-3D2E-E161-8453-7BB1133DC082}"/>
              </a:ext>
            </a:extLst>
          </p:cNvPr>
          <p:cNvSpPr>
            <a:spLocks noGrp="1"/>
          </p:cNvSpPr>
          <p:nvPr>
            <p:ph sz="half" idx="2"/>
          </p:nvPr>
        </p:nvSpPr>
        <p:spPr>
          <a:xfrm>
            <a:off x="6172200" y="1538344"/>
            <a:ext cx="5564114" cy="46386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9920FBF-FB98-E058-4BA8-A4FF22243C3B}"/>
              </a:ext>
            </a:extLst>
          </p:cNvPr>
          <p:cNvSpPr>
            <a:spLocks noGrp="1"/>
          </p:cNvSpPr>
          <p:nvPr>
            <p:ph type="dt" sz="half" idx="10"/>
          </p:nvPr>
        </p:nvSpPr>
        <p:spPr>
          <a:xfrm>
            <a:off x="9433560" y="6447154"/>
            <a:ext cx="1093470" cy="365125"/>
          </a:xfrm>
        </p:spPr>
        <p:txBody>
          <a:bodyPr/>
          <a:lstStyle/>
          <a:p>
            <a:fld id="{3A7EB0B5-99DD-1245-883C-824C11E8FA1A}" type="datetime1">
              <a:rPr lang="en-GB" smtClean="0"/>
              <a:t>11/04/2025</a:t>
            </a:fld>
            <a:endParaRPr lang="en-US"/>
          </a:p>
        </p:txBody>
      </p:sp>
      <p:sp>
        <p:nvSpPr>
          <p:cNvPr id="6" name="Footer Placeholder 5">
            <a:extLst>
              <a:ext uri="{FF2B5EF4-FFF2-40B4-BE49-F238E27FC236}">
                <a16:creationId xmlns:a16="http://schemas.microsoft.com/office/drawing/2014/main" id="{06A9C817-3CA7-E573-2D38-CD40BF656C22}"/>
              </a:ext>
            </a:extLst>
          </p:cNvPr>
          <p:cNvSpPr>
            <a:spLocks noGrp="1"/>
          </p:cNvSpPr>
          <p:nvPr>
            <p:ph type="ftr" sz="quarter" idx="11"/>
          </p:nvPr>
        </p:nvSpPr>
        <p:spPr>
          <a:xfrm>
            <a:off x="455685" y="6447154"/>
            <a:ext cx="8452096" cy="365125"/>
          </a:xfrm>
        </p:spPr>
        <p:txBody>
          <a:bodyPr/>
          <a:lstStyle/>
          <a:p>
            <a:endParaRPr lang="en-US"/>
          </a:p>
        </p:txBody>
      </p:sp>
      <p:sp>
        <p:nvSpPr>
          <p:cNvPr id="7" name="Slide Number Placeholder 6">
            <a:extLst>
              <a:ext uri="{FF2B5EF4-FFF2-40B4-BE49-F238E27FC236}">
                <a16:creationId xmlns:a16="http://schemas.microsoft.com/office/drawing/2014/main" id="{00448246-8359-2A61-03EA-CB0A4D9D345E}"/>
              </a:ext>
            </a:extLst>
          </p:cNvPr>
          <p:cNvSpPr>
            <a:spLocks noGrp="1"/>
          </p:cNvSpPr>
          <p:nvPr>
            <p:ph type="sldNum" sz="quarter" idx="12"/>
          </p:nvPr>
        </p:nvSpPr>
        <p:spPr>
          <a:xfrm>
            <a:off x="11052809" y="6447153"/>
            <a:ext cx="683505" cy="365125"/>
          </a:xfrm>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1903157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C76FE6-82AE-E55B-9F65-813E2E4350EE}"/>
              </a:ext>
            </a:extLst>
          </p:cNvPr>
          <p:cNvSpPr/>
          <p:nvPr userDrawn="1"/>
        </p:nvSpPr>
        <p:spPr>
          <a:xfrm>
            <a:off x="0" y="0"/>
            <a:ext cx="12192000" cy="63944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8F4EDF3-0A7B-F3A7-746B-3B7DE23811D7}"/>
              </a:ext>
            </a:extLst>
          </p:cNvPr>
          <p:cNvPicPr>
            <a:picLocks noChangeAspect="1"/>
          </p:cNvPicPr>
          <p:nvPr userDrawn="1"/>
        </p:nvPicPr>
        <p:blipFill>
          <a:blip r:embed="rId2"/>
          <a:srcRect/>
          <a:stretch/>
        </p:blipFill>
        <p:spPr>
          <a:xfrm>
            <a:off x="0" y="6394449"/>
            <a:ext cx="12192000" cy="463549"/>
          </a:xfrm>
          <a:prstGeom prst="rect">
            <a:avLst/>
          </a:prstGeom>
        </p:spPr>
      </p:pic>
      <p:sp>
        <p:nvSpPr>
          <p:cNvPr id="2" name="Title 1">
            <a:extLst>
              <a:ext uri="{FF2B5EF4-FFF2-40B4-BE49-F238E27FC236}">
                <a16:creationId xmlns:a16="http://schemas.microsoft.com/office/drawing/2014/main" id="{6F5CEBFD-721F-2C37-5C33-3766D3681F50}"/>
              </a:ext>
            </a:extLst>
          </p:cNvPr>
          <p:cNvSpPr>
            <a:spLocks noGrp="1"/>
          </p:cNvSpPr>
          <p:nvPr>
            <p:ph type="title" hasCustomPrompt="1"/>
          </p:nvPr>
        </p:nvSpPr>
        <p:spPr>
          <a:xfrm>
            <a:off x="455685" y="923544"/>
            <a:ext cx="7490451" cy="1408176"/>
          </a:xfrm>
        </p:spPr>
        <p:txBody>
          <a:bodyPr anchor="t" anchorCtr="0">
            <a:normAutofit/>
          </a:bodyPr>
          <a:lstStyle>
            <a:lvl1pPr>
              <a:defRPr sz="3600">
                <a:solidFill>
                  <a:schemeClr val="bg1"/>
                </a:solidFill>
              </a:defRPr>
            </a:lvl1pPr>
          </a:lstStyle>
          <a:p>
            <a:r>
              <a:rPr lang="en-GB" dirty="0"/>
              <a:t>Click to edit Session title style</a:t>
            </a:r>
            <a:endParaRPr lang="en-US" dirty="0"/>
          </a:p>
        </p:txBody>
      </p:sp>
      <p:sp>
        <p:nvSpPr>
          <p:cNvPr id="3" name="Text Placeholder 2">
            <a:extLst>
              <a:ext uri="{FF2B5EF4-FFF2-40B4-BE49-F238E27FC236}">
                <a16:creationId xmlns:a16="http://schemas.microsoft.com/office/drawing/2014/main" id="{667F6ED5-3A7C-9550-4455-EB00C439A134}"/>
              </a:ext>
            </a:extLst>
          </p:cNvPr>
          <p:cNvSpPr>
            <a:spLocks noGrp="1"/>
          </p:cNvSpPr>
          <p:nvPr>
            <p:ph type="body" idx="1"/>
          </p:nvPr>
        </p:nvSpPr>
        <p:spPr>
          <a:xfrm>
            <a:off x="455685" y="2331720"/>
            <a:ext cx="7490451"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7335352-EC98-BFEB-5D08-EBB2E9C29889}"/>
              </a:ext>
            </a:extLst>
          </p:cNvPr>
          <p:cNvSpPr>
            <a:spLocks noGrp="1"/>
          </p:cNvSpPr>
          <p:nvPr>
            <p:ph type="dt" sz="half" idx="10"/>
          </p:nvPr>
        </p:nvSpPr>
        <p:spPr/>
        <p:txBody>
          <a:bodyPr/>
          <a:lstStyle/>
          <a:p>
            <a:fld id="{DA532645-7C5F-2248-AF84-96E4D27F48CE}" type="datetime1">
              <a:rPr lang="en-GB" smtClean="0"/>
              <a:t>11/04/2025</a:t>
            </a:fld>
            <a:endParaRPr lang="en-US"/>
          </a:p>
        </p:txBody>
      </p:sp>
      <p:sp>
        <p:nvSpPr>
          <p:cNvPr id="5" name="Footer Placeholder 4">
            <a:extLst>
              <a:ext uri="{FF2B5EF4-FFF2-40B4-BE49-F238E27FC236}">
                <a16:creationId xmlns:a16="http://schemas.microsoft.com/office/drawing/2014/main" id="{C0512BDB-187A-9BF0-4FE5-D7F7470B3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CA02F-D953-9C1A-AA79-BD9C3B3D8C63}"/>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3799163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CC1A3A-9654-B456-D6E7-8B4C66FFDCD8}"/>
              </a:ext>
            </a:extLst>
          </p:cNvPr>
          <p:cNvPicPr>
            <a:picLocks noChangeAspect="1"/>
          </p:cNvPicPr>
          <p:nvPr userDrawn="1"/>
        </p:nvPicPr>
        <p:blipFill>
          <a:blip r:embed="rId2"/>
          <a:srcRect/>
          <a:stretch/>
        </p:blipFill>
        <p:spPr>
          <a:xfrm>
            <a:off x="0" y="6394449"/>
            <a:ext cx="12192000" cy="463549"/>
          </a:xfrm>
          <a:prstGeom prst="rect">
            <a:avLst/>
          </a:prstGeom>
        </p:spPr>
      </p:pic>
      <p:sp>
        <p:nvSpPr>
          <p:cNvPr id="2" name="Title 1">
            <a:extLst>
              <a:ext uri="{FF2B5EF4-FFF2-40B4-BE49-F238E27FC236}">
                <a16:creationId xmlns:a16="http://schemas.microsoft.com/office/drawing/2014/main" id="{BE684A25-3E30-7496-4DF7-6CE9138A4F83}"/>
              </a:ext>
            </a:extLst>
          </p:cNvPr>
          <p:cNvSpPr>
            <a:spLocks noGrp="1"/>
          </p:cNvSpPr>
          <p:nvPr>
            <p:ph type="title"/>
          </p:nvPr>
        </p:nvSpPr>
        <p:spPr>
          <a:xfrm>
            <a:off x="455685" y="192997"/>
            <a:ext cx="11280629" cy="1325563"/>
          </a:xfrm>
        </p:spPr>
        <p:txBody>
          <a:bodyPr>
            <a:normAutofit/>
          </a:bodyPr>
          <a:lstStyle>
            <a:lvl1pPr>
              <a:defRPr sz="3000"/>
            </a:lvl1p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A70B7E3E-BBAA-6D36-C50D-6321401996B4}"/>
              </a:ext>
            </a:extLst>
          </p:cNvPr>
          <p:cNvSpPr>
            <a:spLocks noGrp="1"/>
          </p:cNvSpPr>
          <p:nvPr>
            <p:ph type="body" idx="1"/>
          </p:nvPr>
        </p:nvSpPr>
        <p:spPr>
          <a:xfrm>
            <a:off x="455686" y="1681163"/>
            <a:ext cx="554189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EB81109-218B-BBBB-839F-40AD50109637}"/>
              </a:ext>
            </a:extLst>
          </p:cNvPr>
          <p:cNvSpPr>
            <a:spLocks noGrp="1"/>
          </p:cNvSpPr>
          <p:nvPr>
            <p:ph sz="half" idx="2"/>
          </p:nvPr>
        </p:nvSpPr>
        <p:spPr>
          <a:xfrm>
            <a:off x="455686" y="2505075"/>
            <a:ext cx="554189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93C7FB6-2466-350D-256B-88DFB76A6230}"/>
              </a:ext>
            </a:extLst>
          </p:cNvPr>
          <p:cNvSpPr>
            <a:spLocks noGrp="1"/>
          </p:cNvSpPr>
          <p:nvPr>
            <p:ph type="body" sz="quarter" idx="3"/>
          </p:nvPr>
        </p:nvSpPr>
        <p:spPr>
          <a:xfrm>
            <a:off x="6172200" y="1681163"/>
            <a:ext cx="556411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2AEE2A3-88F1-AF77-2806-4CDDD1A2AC14}"/>
              </a:ext>
            </a:extLst>
          </p:cNvPr>
          <p:cNvSpPr>
            <a:spLocks noGrp="1"/>
          </p:cNvSpPr>
          <p:nvPr>
            <p:ph sz="quarter" idx="4"/>
          </p:nvPr>
        </p:nvSpPr>
        <p:spPr>
          <a:xfrm>
            <a:off x="6172200" y="2505075"/>
            <a:ext cx="5564114"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C9A5C36-CFB9-ABF1-BBDB-D0151DA7C9AC}"/>
              </a:ext>
            </a:extLst>
          </p:cNvPr>
          <p:cNvSpPr>
            <a:spLocks noGrp="1"/>
          </p:cNvSpPr>
          <p:nvPr>
            <p:ph type="dt" sz="half" idx="10"/>
          </p:nvPr>
        </p:nvSpPr>
        <p:spPr/>
        <p:txBody>
          <a:bodyPr/>
          <a:lstStyle/>
          <a:p>
            <a:fld id="{820BC9F7-B714-E446-AA75-6C9B4A3EA8D5}" type="datetime1">
              <a:rPr lang="en-GB" smtClean="0"/>
              <a:t>11/04/2025</a:t>
            </a:fld>
            <a:endParaRPr lang="en-US"/>
          </a:p>
        </p:txBody>
      </p:sp>
      <p:sp>
        <p:nvSpPr>
          <p:cNvPr id="8" name="Footer Placeholder 7">
            <a:extLst>
              <a:ext uri="{FF2B5EF4-FFF2-40B4-BE49-F238E27FC236}">
                <a16:creationId xmlns:a16="http://schemas.microsoft.com/office/drawing/2014/main" id="{FFC99B18-42BE-1923-9927-D1970FD2B6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B8E6CC-C87B-575A-3163-32ED4E532C08}"/>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89647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Final">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54674F0-375C-41DA-9F9D-C83A1950CE08}"/>
              </a:ext>
            </a:extLst>
          </p:cNvPr>
          <p:cNvPicPr>
            <a:picLocks noChangeAspect="1"/>
          </p:cNvPicPr>
          <p:nvPr userDrawn="1"/>
        </p:nvPicPr>
        <p:blipFill>
          <a:blip r:embed="rId2"/>
          <a:srcRect l="3" r="3"/>
          <a:stretch/>
        </p:blipFill>
        <p:spPr>
          <a:xfrm>
            <a:off x="0" y="0"/>
            <a:ext cx="12191365" cy="6858000"/>
          </a:xfrm>
          <a:prstGeom prst="rect">
            <a:avLst/>
          </a:prstGeom>
        </p:spPr>
      </p:pic>
      <p:sp>
        <p:nvSpPr>
          <p:cNvPr id="2" name="Title 1">
            <a:extLst>
              <a:ext uri="{FF2B5EF4-FFF2-40B4-BE49-F238E27FC236}">
                <a16:creationId xmlns:a16="http://schemas.microsoft.com/office/drawing/2014/main" id="{7F2BBB82-E8B3-5A63-CD3D-6F60A3482A10}"/>
              </a:ext>
            </a:extLst>
          </p:cNvPr>
          <p:cNvSpPr>
            <a:spLocks noGrp="1"/>
          </p:cNvSpPr>
          <p:nvPr>
            <p:ph type="ctrTitle" hasCustomPrompt="1"/>
          </p:nvPr>
        </p:nvSpPr>
        <p:spPr>
          <a:xfrm>
            <a:off x="455685" y="2144258"/>
            <a:ext cx="5917683" cy="950036"/>
          </a:xfrm>
        </p:spPr>
        <p:txBody>
          <a:bodyPr anchor="t" anchorCtr="0">
            <a:normAutofit/>
          </a:bodyPr>
          <a:lstStyle>
            <a:lvl1pPr algn="l">
              <a:lnSpc>
                <a:spcPct val="100000"/>
              </a:lnSpc>
              <a:defRPr sz="4000" b="1">
                <a:solidFill>
                  <a:schemeClr val="accent1"/>
                </a:solidFill>
              </a:defRPr>
            </a:lvl1pPr>
          </a:lstStyle>
          <a:p>
            <a:r>
              <a:rPr lang="en-GB" dirty="0"/>
              <a:t>Thank you!</a:t>
            </a:r>
            <a:endParaRPr lang="en-US" dirty="0"/>
          </a:p>
        </p:txBody>
      </p:sp>
      <p:sp>
        <p:nvSpPr>
          <p:cNvPr id="3" name="Subtitle 2">
            <a:extLst>
              <a:ext uri="{FF2B5EF4-FFF2-40B4-BE49-F238E27FC236}">
                <a16:creationId xmlns:a16="http://schemas.microsoft.com/office/drawing/2014/main" id="{39595144-41DA-2A06-BF99-A886E5E5FB76}"/>
              </a:ext>
            </a:extLst>
          </p:cNvPr>
          <p:cNvSpPr>
            <a:spLocks noGrp="1"/>
          </p:cNvSpPr>
          <p:nvPr>
            <p:ph type="subTitle" idx="1" hasCustomPrompt="1"/>
          </p:nvPr>
        </p:nvSpPr>
        <p:spPr>
          <a:xfrm>
            <a:off x="455685" y="3387472"/>
            <a:ext cx="5917683" cy="577697"/>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Any question?</a:t>
            </a:r>
            <a:endParaRPr lang="en-US" dirty="0"/>
          </a:p>
        </p:txBody>
      </p:sp>
      <p:sp>
        <p:nvSpPr>
          <p:cNvPr id="4" name="Date Placeholder 3">
            <a:extLst>
              <a:ext uri="{FF2B5EF4-FFF2-40B4-BE49-F238E27FC236}">
                <a16:creationId xmlns:a16="http://schemas.microsoft.com/office/drawing/2014/main" id="{0EDDD8D1-C847-BD12-FD7B-96B4C3360A61}"/>
              </a:ext>
            </a:extLst>
          </p:cNvPr>
          <p:cNvSpPr>
            <a:spLocks noGrp="1"/>
          </p:cNvSpPr>
          <p:nvPr>
            <p:ph type="dt" sz="half" idx="10"/>
          </p:nvPr>
        </p:nvSpPr>
        <p:spPr>
          <a:xfrm>
            <a:off x="9244584" y="6430137"/>
            <a:ext cx="1143000" cy="365125"/>
          </a:xfrm>
        </p:spPr>
        <p:txBody>
          <a:bodyPr/>
          <a:lstStyle/>
          <a:p>
            <a:fld id="{741077F5-36F5-0846-B313-1F49792AA3D9}" type="datetime1">
              <a:rPr lang="en-GB" smtClean="0"/>
              <a:t>11/04/2025</a:t>
            </a:fld>
            <a:endParaRPr lang="en-US" dirty="0"/>
          </a:p>
        </p:txBody>
      </p:sp>
      <p:sp>
        <p:nvSpPr>
          <p:cNvPr id="5" name="Footer Placeholder 4">
            <a:extLst>
              <a:ext uri="{FF2B5EF4-FFF2-40B4-BE49-F238E27FC236}">
                <a16:creationId xmlns:a16="http://schemas.microsoft.com/office/drawing/2014/main" id="{67D4390C-B3F4-E393-B608-F3AB1F6562A6}"/>
              </a:ext>
            </a:extLst>
          </p:cNvPr>
          <p:cNvSpPr>
            <a:spLocks noGrp="1"/>
          </p:cNvSpPr>
          <p:nvPr>
            <p:ph type="ftr" sz="quarter" idx="11"/>
          </p:nvPr>
        </p:nvSpPr>
        <p:spPr>
          <a:xfrm>
            <a:off x="455685" y="6430137"/>
            <a:ext cx="8241792" cy="365125"/>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D959F0B0-3975-0748-BD61-200114A3E6E1}"/>
              </a:ext>
            </a:extLst>
          </p:cNvPr>
          <p:cNvSpPr>
            <a:spLocks noGrp="1"/>
          </p:cNvSpPr>
          <p:nvPr>
            <p:ph type="sldNum" sz="quarter" idx="12"/>
          </p:nvPr>
        </p:nvSpPr>
        <p:spPr>
          <a:xfrm>
            <a:off x="10934691" y="6430136"/>
            <a:ext cx="801624" cy="365125"/>
          </a:xfrm>
        </p:spPr>
        <p:txBody>
          <a:bodyPr/>
          <a:lstStyle/>
          <a:p>
            <a:fld id="{DC3E8451-FA9E-044E-A25E-570F063E7F9B}" type="slidenum">
              <a:rPr lang="en-US" smtClean="0"/>
              <a:t>‹#›</a:t>
            </a:fld>
            <a:endParaRPr lang="en-US" dirty="0"/>
          </a:p>
        </p:txBody>
      </p:sp>
      <p:pic>
        <p:nvPicPr>
          <p:cNvPr id="13" name="Picture 12">
            <a:extLst>
              <a:ext uri="{FF2B5EF4-FFF2-40B4-BE49-F238E27FC236}">
                <a16:creationId xmlns:a16="http://schemas.microsoft.com/office/drawing/2014/main" id="{AB271704-F3EA-7190-FB4E-0F9FD0E8E4BA}"/>
              </a:ext>
            </a:extLst>
          </p:cNvPr>
          <p:cNvPicPr>
            <a:picLocks noChangeAspect="1"/>
          </p:cNvPicPr>
          <p:nvPr userDrawn="1"/>
        </p:nvPicPr>
        <p:blipFill>
          <a:blip r:embed="rId3"/>
          <a:stretch>
            <a:fillRect/>
          </a:stretch>
        </p:blipFill>
        <p:spPr>
          <a:xfrm>
            <a:off x="455685" y="5834344"/>
            <a:ext cx="2141211" cy="456062"/>
          </a:xfrm>
          <a:prstGeom prst="rect">
            <a:avLst/>
          </a:prstGeom>
        </p:spPr>
      </p:pic>
      <p:pic>
        <p:nvPicPr>
          <p:cNvPr id="15" name="Picture 14">
            <a:extLst>
              <a:ext uri="{FF2B5EF4-FFF2-40B4-BE49-F238E27FC236}">
                <a16:creationId xmlns:a16="http://schemas.microsoft.com/office/drawing/2014/main" id="{38F8F1E1-9E7A-6F8C-5CA8-3AAFA99469C7}"/>
              </a:ext>
            </a:extLst>
          </p:cNvPr>
          <p:cNvPicPr>
            <a:picLocks noChangeAspect="1"/>
          </p:cNvPicPr>
          <p:nvPr userDrawn="1"/>
        </p:nvPicPr>
        <p:blipFill>
          <a:blip r:embed="rId4"/>
          <a:stretch>
            <a:fillRect/>
          </a:stretch>
        </p:blipFill>
        <p:spPr>
          <a:xfrm>
            <a:off x="455685" y="371471"/>
            <a:ext cx="902165" cy="392246"/>
          </a:xfrm>
          <a:prstGeom prst="rect">
            <a:avLst/>
          </a:prstGeom>
        </p:spPr>
      </p:pic>
    </p:spTree>
    <p:extLst>
      <p:ext uri="{BB962C8B-B14F-4D97-AF65-F5344CB8AC3E}">
        <p14:creationId xmlns:p14="http://schemas.microsoft.com/office/powerpoint/2010/main" val="170449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E392D3-8E6A-253C-BA55-894183B7674E}"/>
              </a:ext>
            </a:extLst>
          </p:cNvPr>
          <p:cNvSpPr>
            <a:spLocks noGrp="1"/>
          </p:cNvSpPr>
          <p:nvPr>
            <p:ph type="title"/>
          </p:nvPr>
        </p:nvSpPr>
        <p:spPr>
          <a:xfrm>
            <a:off x="455685" y="365125"/>
            <a:ext cx="11280630" cy="572135"/>
          </a:xfrm>
          <a:prstGeom prst="rect">
            <a:avLst/>
          </a:prstGeom>
        </p:spPr>
        <p:txBody>
          <a:bodyPr vert="horz" lIns="91440" tIns="45720" rIns="91440" bIns="45720" rtlCol="0" anchor="t" anchorCtr="0">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9D50E74E-5443-39C8-3FAF-5C1ADA852246}"/>
              </a:ext>
            </a:extLst>
          </p:cNvPr>
          <p:cNvSpPr>
            <a:spLocks noGrp="1"/>
          </p:cNvSpPr>
          <p:nvPr>
            <p:ph type="body" idx="1"/>
          </p:nvPr>
        </p:nvSpPr>
        <p:spPr>
          <a:xfrm>
            <a:off x="455685" y="1825625"/>
            <a:ext cx="1128063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19770C4D-FEAB-39B0-0EDC-A87DD5FB55ED}"/>
              </a:ext>
            </a:extLst>
          </p:cNvPr>
          <p:cNvSpPr>
            <a:spLocks noGrp="1"/>
          </p:cNvSpPr>
          <p:nvPr>
            <p:ph type="dt" sz="half" idx="2"/>
          </p:nvPr>
        </p:nvSpPr>
        <p:spPr>
          <a:xfrm>
            <a:off x="9433560" y="6447156"/>
            <a:ext cx="1093470" cy="365125"/>
          </a:xfrm>
          <a:prstGeom prst="rect">
            <a:avLst/>
          </a:prstGeom>
        </p:spPr>
        <p:txBody>
          <a:bodyPr vert="horz" lIns="91440" tIns="45720" rIns="91440" bIns="45720" rtlCol="0" anchor="ctr"/>
          <a:lstStyle>
            <a:lvl1pPr algn="l">
              <a:defRPr sz="1200">
                <a:solidFill>
                  <a:schemeClr val="bg1"/>
                </a:solidFill>
              </a:defRPr>
            </a:lvl1pPr>
          </a:lstStyle>
          <a:p>
            <a:fld id="{B670D5EE-4D8D-CB4B-A163-34F4B724EBAB}" type="datetime1">
              <a:rPr lang="en-GB" smtClean="0"/>
              <a:pPr/>
              <a:t>11/04/2025</a:t>
            </a:fld>
            <a:endParaRPr lang="en-US" dirty="0"/>
          </a:p>
        </p:txBody>
      </p:sp>
      <p:sp>
        <p:nvSpPr>
          <p:cNvPr id="5" name="Footer Placeholder 4">
            <a:extLst>
              <a:ext uri="{FF2B5EF4-FFF2-40B4-BE49-F238E27FC236}">
                <a16:creationId xmlns:a16="http://schemas.microsoft.com/office/drawing/2014/main" id="{F6E994FF-7215-4121-9A83-5D89E11ABAEB}"/>
              </a:ext>
            </a:extLst>
          </p:cNvPr>
          <p:cNvSpPr>
            <a:spLocks noGrp="1"/>
          </p:cNvSpPr>
          <p:nvPr>
            <p:ph type="ftr" sz="quarter" idx="3"/>
          </p:nvPr>
        </p:nvSpPr>
        <p:spPr>
          <a:xfrm>
            <a:off x="455685" y="6447156"/>
            <a:ext cx="8452096"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C9ED706-E59A-E5CC-670C-AF67AAF7E842}"/>
              </a:ext>
            </a:extLst>
          </p:cNvPr>
          <p:cNvSpPr>
            <a:spLocks noGrp="1"/>
          </p:cNvSpPr>
          <p:nvPr>
            <p:ph type="sldNum" sz="quarter" idx="4"/>
          </p:nvPr>
        </p:nvSpPr>
        <p:spPr>
          <a:xfrm>
            <a:off x="11052809" y="6447155"/>
            <a:ext cx="683505" cy="365125"/>
          </a:xfrm>
          <a:prstGeom prst="rect">
            <a:avLst/>
          </a:prstGeom>
        </p:spPr>
        <p:txBody>
          <a:bodyPr vert="horz" lIns="91440" tIns="45720" rIns="91440" bIns="45720" rtlCol="0" anchor="ctr"/>
          <a:lstStyle>
            <a:lvl1pPr algn="r">
              <a:defRPr sz="1200">
                <a:solidFill>
                  <a:schemeClr val="bg1"/>
                </a:solidFill>
              </a:defRPr>
            </a:lvl1pPr>
          </a:lstStyle>
          <a:p>
            <a:fld id="{DC3E8451-FA9E-044E-A25E-570F063E7F9B}" type="slidenum">
              <a:rPr lang="en-US" smtClean="0"/>
              <a:pPr/>
              <a:t>‹#›</a:t>
            </a:fld>
            <a:endParaRPr lang="en-US" dirty="0"/>
          </a:p>
        </p:txBody>
      </p:sp>
      <p:sp>
        <p:nvSpPr>
          <p:cNvPr id="8" name="TextBox 7">
            <a:extLst>
              <a:ext uri="{FF2B5EF4-FFF2-40B4-BE49-F238E27FC236}">
                <a16:creationId xmlns:a16="http://schemas.microsoft.com/office/drawing/2014/main" id="{F969CCBB-AE8F-C7D1-D5B0-212407314B11}"/>
              </a:ext>
            </a:extLst>
          </p:cNvPr>
          <p:cNvSpPr txBox="1"/>
          <p:nvPr userDrawn="1">
            <p:extLst>
              <p:ext uri="{1162E1C5-73C7-4A58-AE30-91384D911F3F}">
                <p184:classification xmlns:p184="http://schemas.microsoft.com/office/powerpoint/2018/4/main" val="ftr"/>
              </p:ext>
            </p:extLst>
          </p:nvPr>
        </p:nvSpPr>
        <p:spPr>
          <a:xfrm>
            <a:off x="5783263" y="6642100"/>
            <a:ext cx="65405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Confidential</a:t>
            </a:r>
          </a:p>
        </p:txBody>
      </p:sp>
    </p:spTree>
    <p:extLst>
      <p:ext uri="{BB962C8B-B14F-4D97-AF65-F5344CB8AC3E}">
        <p14:creationId xmlns:p14="http://schemas.microsoft.com/office/powerpoint/2010/main" val="416966367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52" r:id="rId6"/>
    <p:sldLayoutId id="2147483651" r:id="rId7"/>
    <p:sldLayoutId id="2147483653" r:id="rId8"/>
    <p:sldLayoutId id="2147483663" r:id="rId9"/>
    <p:sldLayoutId id="2147483654" r:id="rId10"/>
    <p:sldLayoutId id="2147483655" r:id="rId11"/>
    <p:sldLayoutId id="2147483656" r:id="rId12"/>
    <p:sldLayoutId id="2147483657" r:id="rId13"/>
    <p:sldLayoutId id="2147483658" r:id="rId14"/>
    <p:sldLayoutId id="2147483659" r:id="rId15"/>
    <p:sldLayoutId id="2147483665" r:id="rId16"/>
    <p:sldLayoutId id="2147483666" r:id="rId17"/>
  </p:sldLayoutIdLst>
  <p:hf hdr="0" ftr="0" dt="0"/>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2800" kern="1200">
          <a:solidFill>
            <a:schemeClr val="tx2"/>
          </a:solidFill>
          <a:latin typeface="+mn-lt"/>
          <a:ea typeface="+mn-ea"/>
          <a:cs typeface="+mn-cs"/>
        </a:defRPr>
      </a:lvl1pPr>
      <a:lvl2pPr marL="361950" indent="-180975" algn="l" defTabSz="914400" rtl="0" eaLnBrk="1" latinLnBrk="0" hangingPunct="1">
        <a:lnSpc>
          <a:spcPct val="100000"/>
        </a:lnSpc>
        <a:spcBef>
          <a:spcPts val="500"/>
        </a:spcBef>
        <a:buClr>
          <a:schemeClr val="accent1"/>
        </a:buClr>
        <a:buFont typeface="Arial" panose="020B0604020202020204" pitchFamily="34" charset="0"/>
        <a:buChar char="•"/>
        <a:tabLst/>
        <a:defRPr sz="2400" kern="1200">
          <a:solidFill>
            <a:schemeClr val="tx2"/>
          </a:solidFill>
          <a:latin typeface="+mn-lt"/>
          <a:ea typeface="+mn-ea"/>
          <a:cs typeface="+mn-cs"/>
        </a:defRPr>
      </a:lvl2pPr>
      <a:lvl3pPr marL="542925" indent="-180975" algn="l" defTabSz="914400" rtl="0" eaLnBrk="1" latinLnBrk="0" hangingPunct="1">
        <a:lnSpc>
          <a:spcPct val="100000"/>
        </a:lnSpc>
        <a:spcBef>
          <a:spcPts val="500"/>
        </a:spcBef>
        <a:buClr>
          <a:schemeClr val="accent1"/>
        </a:buClr>
        <a:buFont typeface="Arial" panose="020B0604020202020204" pitchFamily="34" charset="0"/>
        <a:buChar char="•"/>
        <a:tabLst/>
        <a:defRPr sz="2400" kern="1200">
          <a:solidFill>
            <a:schemeClr val="tx2"/>
          </a:solidFill>
          <a:latin typeface="+mn-lt"/>
          <a:ea typeface="+mn-ea"/>
          <a:cs typeface="+mn-cs"/>
        </a:defRPr>
      </a:lvl3pPr>
      <a:lvl4pPr marL="758825" indent="-215900" algn="l" defTabSz="914400" rtl="0" eaLnBrk="1" latinLnBrk="0" hangingPunct="1">
        <a:lnSpc>
          <a:spcPct val="100000"/>
        </a:lnSpc>
        <a:spcBef>
          <a:spcPts val="500"/>
        </a:spcBef>
        <a:buClr>
          <a:schemeClr val="accent1"/>
        </a:buClr>
        <a:buFont typeface="Arial" panose="020B0604020202020204" pitchFamily="34" charset="0"/>
        <a:buChar char="•"/>
        <a:tabLst/>
        <a:defRPr sz="2400" kern="1200">
          <a:solidFill>
            <a:schemeClr val="tx2"/>
          </a:solidFill>
          <a:latin typeface="+mn-lt"/>
          <a:ea typeface="+mn-ea"/>
          <a:cs typeface="+mn-cs"/>
        </a:defRPr>
      </a:lvl4pPr>
      <a:lvl5pPr marL="895350" indent="-182563" algn="l" defTabSz="914400" rtl="0" eaLnBrk="1" latinLnBrk="0" hangingPunct="1">
        <a:lnSpc>
          <a:spcPct val="100000"/>
        </a:lnSpc>
        <a:spcBef>
          <a:spcPts val="500"/>
        </a:spcBef>
        <a:buClr>
          <a:schemeClr val="accent1"/>
        </a:buClr>
        <a:buFont typeface="Arial" panose="020B0604020202020204" pitchFamily="34" charset="0"/>
        <a:buChar char="•"/>
        <a:tabLst/>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4A988-91A2-8FD8-D4CA-D9A313B82BC9}"/>
              </a:ext>
            </a:extLst>
          </p:cNvPr>
          <p:cNvSpPr>
            <a:spLocks noGrp="1"/>
          </p:cNvSpPr>
          <p:nvPr>
            <p:ph type="ctrTitle"/>
          </p:nvPr>
        </p:nvSpPr>
        <p:spPr>
          <a:xfrm>
            <a:off x="455685" y="1771649"/>
            <a:ext cx="6838967" cy="1484313"/>
          </a:xfrm>
        </p:spPr>
        <p:txBody>
          <a:bodyPr>
            <a:normAutofit fontScale="90000"/>
          </a:bodyPr>
          <a:lstStyle/>
          <a:p>
            <a:r>
              <a:rPr lang="en-US" b="0" i="0" u="none" strike="noStrike" dirty="0">
                <a:effectLst/>
              </a:rPr>
              <a:t>Rethinking human vulnerabilities in cybersecurity</a:t>
            </a:r>
            <a:endParaRPr lang="en-US" dirty="0"/>
          </a:p>
        </p:txBody>
      </p:sp>
      <p:sp>
        <p:nvSpPr>
          <p:cNvPr id="3" name="Subtitle 2">
            <a:extLst>
              <a:ext uri="{FF2B5EF4-FFF2-40B4-BE49-F238E27FC236}">
                <a16:creationId xmlns:a16="http://schemas.microsoft.com/office/drawing/2014/main" id="{2583759F-64D7-74C4-15BF-D32E79B312E9}"/>
              </a:ext>
            </a:extLst>
          </p:cNvPr>
          <p:cNvSpPr>
            <a:spLocks noGrp="1"/>
          </p:cNvSpPr>
          <p:nvPr>
            <p:ph type="subTitle" idx="1"/>
          </p:nvPr>
        </p:nvSpPr>
        <p:spPr/>
        <p:txBody>
          <a:bodyPr/>
          <a:lstStyle/>
          <a:p>
            <a:r>
              <a:rPr lang="en-US" dirty="0"/>
              <a:t>David Modic</a:t>
            </a:r>
          </a:p>
        </p:txBody>
      </p:sp>
      <p:pic>
        <p:nvPicPr>
          <p:cNvPr id="4" name="Picture 3">
            <a:extLst>
              <a:ext uri="{FF2B5EF4-FFF2-40B4-BE49-F238E27FC236}">
                <a16:creationId xmlns:a16="http://schemas.microsoft.com/office/drawing/2014/main" id="{7C6A1798-DE84-B330-970A-C603F75C8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6718" y="5686777"/>
            <a:ext cx="3214678" cy="595932"/>
          </a:xfrm>
          <a:prstGeom prst="rect">
            <a:avLst/>
          </a:prstGeom>
        </p:spPr>
      </p:pic>
    </p:spTree>
    <p:extLst>
      <p:ext uri="{BB962C8B-B14F-4D97-AF65-F5344CB8AC3E}">
        <p14:creationId xmlns:p14="http://schemas.microsoft.com/office/powerpoint/2010/main" val="850500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10C76-5BDC-C83B-29E4-D60AEA894AFA}"/>
            </a:ext>
          </a:extLst>
        </p:cNvPr>
        <p:cNvGrpSpPr/>
        <p:nvPr/>
      </p:nvGrpSpPr>
      <p:grpSpPr>
        <a:xfrm>
          <a:off x="0" y="0"/>
          <a:ext cx="0" cy="0"/>
          <a:chOff x="0" y="0"/>
          <a:chExt cx="0" cy="0"/>
        </a:xfrm>
      </p:grpSpPr>
      <p:sp>
        <p:nvSpPr>
          <p:cNvPr id="3" name="Naslov 1">
            <a:extLst>
              <a:ext uri="{FF2B5EF4-FFF2-40B4-BE49-F238E27FC236}">
                <a16:creationId xmlns:a16="http://schemas.microsoft.com/office/drawing/2014/main" id="{E9F4AA4D-3432-A2E0-4EC6-2E7AE135DBB4}"/>
              </a:ext>
            </a:extLst>
          </p:cNvPr>
          <p:cNvSpPr>
            <a:spLocks noGrp="1"/>
          </p:cNvSpPr>
          <p:nvPr>
            <p:ph type="title"/>
          </p:nvPr>
        </p:nvSpPr>
        <p:spPr/>
        <p:txBody>
          <a:bodyPr>
            <a:normAutofit fontScale="90000"/>
          </a:bodyPr>
          <a:lstStyle/>
          <a:p>
            <a:r>
              <a:rPr lang="en-US" sz="3600" dirty="0">
                <a:latin typeface="Garamond"/>
                <a:cs typeface="Garamond"/>
                <a:sym typeface="Garamond" pitchFamily="18" charset="0"/>
              </a:rPr>
              <a:t>Human security and avoidance</a:t>
            </a:r>
            <a:endParaRPr lang="sl-SI" sz="3600" dirty="0">
              <a:solidFill>
                <a:srgbClr val="E12F29"/>
              </a:solidFill>
              <a:latin typeface="Garamond" panose="02020404030301010803" pitchFamily="18" charset="0"/>
            </a:endParaRPr>
          </a:p>
        </p:txBody>
      </p:sp>
      <p:sp>
        <p:nvSpPr>
          <p:cNvPr id="5" name="Označba mesta vsebine 2">
            <a:extLst>
              <a:ext uri="{FF2B5EF4-FFF2-40B4-BE49-F238E27FC236}">
                <a16:creationId xmlns:a16="http://schemas.microsoft.com/office/drawing/2014/main" id="{47B90036-4527-DBC2-1195-487B48A8BB49}"/>
              </a:ext>
            </a:extLst>
          </p:cNvPr>
          <p:cNvSpPr>
            <a:spLocks noGrp="1"/>
          </p:cNvSpPr>
          <p:nvPr>
            <p:ph idx="1"/>
          </p:nvPr>
        </p:nvSpPr>
        <p:spPr>
          <a:xfrm>
            <a:off x="466836" y="855298"/>
            <a:ext cx="11280630" cy="5155208"/>
          </a:xfrm>
        </p:spPr>
        <p:txBody>
          <a:bodyPr>
            <a:normAutofit lnSpcReduction="10000"/>
          </a:bodyPr>
          <a:lstStyle/>
          <a:p>
            <a:pPr marL="457200"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Because we think we have full understanding of Human Attack Vectors, but most of us do not, we do what humans usually do, when facing scary things we do not understand. </a:t>
            </a:r>
          </a:p>
          <a:p>
            <a:pPr marL="457200" indent="-457200">
              <a:lnSpc>
                <a:spcPct val="120000"/>
              </a:lnSpc>
              <a:spcBef>
                <a:spcPts val="536"/>
              </a:spcBef>
              <a:buSzPct val="70000"/>
              <a:buFont typeface="Wingdings" pitchFamily="2" charset="2"/>
              <a:buChar char="Ø"/>
              <a:defRPr/>
            </a:pPr>
            <a:r>
              <a:rPr lang="en-US" sz="3200" i="1" dirty="0">
                <a:latin typeface="Garamond"/>
                <a:cs typeface="Garamond"/>
                <a:sym typeface="Garamond" pitchFamily="18" charset="0"/>
              </a:rPr>
              <a:t>We just ignore them. </a:t>
            </a:r>
            <a:r>
              <a:rPr lang="en-US" sz="3200" dirty="0">
                <a:latin typeface="Garamond"/>
                <a:cs typeface="Garamond"/>
                <a:sym typeface="Garamond" pitchFamily="18" charset="0"/>
              </a:rPr>
              <a:t>Evolutionary psychology FTW.</a:t>
            </a:r>
          </a:p>
          <a:p>
            <a:pPr marL="457200"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Same Defense project mentioned previously. The representative of an EU MOD says to me: “</a:t>
            </a:r>
            <a:r>
              <a:rPr lang="en-US" sz="3200" i="1" dirty="0">
                <a:latin typeface="Garamond"/>
                <a:cs typeface="Garamond"/>
                <a:sym typeface="Garamond" pitchFamily="18" charset="0"/>
              </a:rPr>
              <a:t>Ok, you have convinced us that Human Attack Vectors exist and are effective. What if we forbid you to create attacks, and instead just agree that your attacks would be successful? Is there a point in us trying to defend from it?</a:t>
            </a:r>
            <a:r>
              <a:rPr lang="en-US" sz="3200" dirty="0">
                <a:latin typeface="Garamond"/>
                <a:cs typeface="Garamond"/>
                <a:sym typeface="Garamond" pitchFamily="18" charset="0"/>
              </a:rPr>
              <a:t>”</a:t>
            </a:r>
          </a:p>
        </p:txBody>
      </p:sp>
      <p:sp>
        <p:nvSpPr>
          <p:cNvPr id="4" name="Označba mesta številke diapozitiva 3">
            <a:extLst>
              <a:ext uri="{FF2B5EF4-FFF2-40B4-BE49-F238E27FC236}">
                <a16:creationId xmlns:a16="http://schemas.microsoft.com/office/drawing/2014/main" id="{AC7BCEF7-FC4F-8FD1-9043-ABE93296B0A3}"/>
              </a:ext>
            </a:extLst>
          </p:cNvPr>
          <p:cNvSpPr>
            <a:spLocks noGrp="1"/>
          </p:cNvSpPr>
          <p:nvPr>
            <p:ph type="sldNum" sz="quarter" idx="12"/>
          </p:nvPr>
        </p:nvSpPr>
        <p:spPr/>
        <p:txBody>
          <a:bodyPr/>
          <a:lstStyle/>
          <a:p>
            <a:fld id="{95AE4338-550A-4229-82D0-093D8DE92AC4}" type="slidenum">
              <a:rPr lang="sl-SI" sz="1600" dirty="0">
                <a:solidFill>
                  <a:schemeClr val="bg1"/>
                </a:solidFill>
                <a:latin typeface="Garamond" panose="02020404030301010803" pitchFamily="18" charset="0"/>
              </a:rPr>
              <a:t>10</a:t>
            </a:fld>
            <a:endParaRPr lang="sl-SI" sz="1600" dirty="0">
              <a:solidFill>
                <a:schemeClr val="bg1"/>
              </a:solidFill>
              <a:latin typeface="Garamond" panose="02020404030301010803" pitchFamily="18" charset="0"/>
            </a:endParaRPr>
          </a:p>
        </p:txBody>
      </p:sp>
      <p:sp>
        <p:nvSpPr>
          <p:cNvPr id="2" name="Označba mesta vsebine 2">
            <a:extLst>
              <a:ext uri="{FF2B5EF4-FFF2-40B4-BE49-F238E27FC236}">
                <a16:creationId xmlns:a16="http://schemas.microsoft.com/office/drawing/2014/main" id="{0723751B-4E80-2DB4-D633-887C406E9E98}"/>
              </a:ext>
            </a:extLst>
          </p:cNvPr>
          <p:cNvSpPr txBox="1">
            <a:spLocks/>
          </p:cNvSpPr>
          <p:nvPr/>
        </p:nvSpPr>
        <p:spPr>
          <a:xfrm>
            <a:off x="6235335" y="6474715"/>
            <a:ext cx="5386637" cy="365126"/>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536"/>
              </a:spcBef>
              <a:buClr>
                <a:srgbClr val="FF0000"/>
              </a:buClr>
              <a:buSzPct val="70000"/>
              <a:buNone/>
              <a:defRPr/>
            </a:pPr>
            <a:r>
              <a:rPr lang="en-US" sz="2000" dirty="0">
                <a:solidFill>
                  <a:schemeClr val="bg1">
                    <a:lumMod val="50000"/>
                  </a:schemeClr>
                </a:solidFill>
                <a:latin typeface="Garamond"/>
                <a:cs typeface="Garamond"/>
                <a:sym typeface="Garamond" pitchFamily="18" charset="0"/>
              </a:rPr>
              <a:t>david.modic@fri.uni-lj.si</a:t>
            </a:r>
            <a:endParaRPr lang="sl-SI" sz="2000" dirty="0">
              <a:solidFill>
                <a:schemeClr val="bg1">
                  <a:lumMod val="50000"/>
                </a:schemeClr>
              </a:solidFill>
              <a:latin typeface="Garamond"/>
              <a:cs typeface="Garamond"/>
              <a:sym typeface="Garamond" pitchFamily="18" charset="0"/>
            </a:endParaRPr>
          </a:p>
          <a:p>
            <a:pPr algn="ctr">
              <a:spcBef>
                <a:spcPts val="536"/>
              </a:spcBef>
              <a:buClr>
                <a:srgbClr val="FF0000"/>
              </a:buClr>
              <a:buSzPct val="70000"/>
              <a:buFont typeface="Wingdings" panose="05000000000000000000" pitchFamily="2" charset="2"/>
              <a:buChar char="§"/>
              <a:defRPr/>
            </a:pPr>
            <a:endParaRPr lang="sl-SI" sz="2000" dirty="0">
              <a:solidFill>
                <a:schemeClr val="bg1">
                  <a:lumMod val="50000"/>
                </a:schemeClr>
              </a:solidFill>
              <a:latin typeface="Garamond"/>
              <a:cs typeface="Garamond"/>
              <a:sym typeface="Garamond" pitchFamily="18" charset="0"/>
            </a:endParaRPr>
          </a:p>
        </p:txBody>
      </p:sp>
    </p:spTree>
    <p:extLst>
      <p:ext uri="{BB962C8B-B14F-4D97-AF65-F5344CB8AC3E}">
        <p14:creationId xmlns:p14="http://schemas.microsoft.com/office/powerpoint/2010/main" val="1819253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72964-14D5-D5D4-41DA-887792B6B1B2}"/>
            </a:ext>
          </a:extLst>
        </p:cNvPr>
        <p:cNvGrpSpPr/>
        <p:nvPr/>
      </p:nvGrpSpPr>
      <p:grpSpPr>
        <a:xfrm>
          <a:off x="0" y="0"/>
          <a:ext cx="0" cy="0"/>
          <a:chOff x="0" y="0"/>
          <a:chExt cx="0" cy="0"/>
        </a:xfrm>
      </p:grpSpPr>
      <p:sp>
        <p:nvSpPr>
          <p:cNvPr id="3" name="Naslov 1">
            <a:extLst>
              <a:ext uri="{FF2B5EF4-FFF2-40B4-BE49-F238E27FC236}">
                <a16:creationId xmlns:a16="http://schemas.microsoft.com/office/drawing/2014/main" id="{24973DDB-177A-5D1B-1F71-B6C74975C0E4}"/>
              </a:ext>
            </a:extLst>
          </p:cNvPr>
          <p:cNvSpPr>
            <a:spLocks noGrp="1"/>
          </p:cNvSpPr>
          <p:nvPr>
            <p:ph type="title"/>
          </p:nvPr>
        </p:nvSpPr>
        <p:spPr/>
        <p:txBody>
          <a:bodyPr>
            <a:normAutofit fontScale="90000"/>
          </a:bodyPr>
          <a:lstStyle/>
          <a:p>
            <a:r>
              <a:rPr lang="en-US" sz="3600" dirty="0">
                <a:latin typeface="Garamond"/>
                <a:cs typeface="Garamond"/>
                <a:sym typeface="Garamond" pitchFamily="18" charset="0"/>
              </a:rPr>
              <a:t>Being comfortable in our ignorance</a:t>
            </a:r>
            <a:endParaRPr lang="sl-SI" sz="3600" dirty="0">
              <a:solidFill>
                <a:srgbClr val="E12F29"/>
              </a:solidFill>
              <a:latin typeface="Garamond" panose="02020404030301010803" pitchFamily="18" charset="0"/>
            </a:endParaRPr>
          </a:p>
        </p:txBody>
      </p:sp>
      <p:sp>
        <p:nvSpPr>
          <p:cNvPr id="5" name="Označba mesta vsebine 2">
            <a:extLst>
              <a:ext uri="{FF2B5EF4-FFF2-40B4-BE49-F238E27FC236}">
                <a16:creationId xmlns:a16="http://schemas.microsoft.com/office/drawing/2014/main" id="{233BCC48-61D8-9C17-0A20-1B199EB4A1B3}"/>
              </a:ext>
            </a:extLst>
          </p:cNvPr>
          <p:cNvSpPr>
            <a:spLocks noGrp="1"/>
          </p:cNvSpPr>
          <p:nvPr>
            <p:ph idx="1"/>
          </p:nvPr>
        </p:nvSpPr>
        <p:spPr>
          <a:xfrm>
            <a:off x="289932" y="970156"/>
            <a:ext cx="11446383" cy="5180123"/>
          </a:xfrm>
        </p:spPr>
        <p:txBody>
          <a:bodyPr>
            <a:normAutofit/>
          </a:bodyPr>
          <a:lstStyle/>
          <a:p>
            <a:pPr marL="457200"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We are closing to 20 minutes, so let me just make this last argument.</a:t>
            </a:r>
          </a:p>
          <a:p>
            <a:pPr marL="457200"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Even security experts, and especially “</a:t>
            </a:r>
            <a:r>
              <a:rPr lang="en-US" sz="3200" i="1" dirty="0">
                <a:latin typeface="Garamond"/>
                <a:cs typeface="Garamond"/>
                <a:sym typeface="Garamond" pitchFamily="18" charset="0"/>
              </a:rPr>
              <a:t>security experts</a:t>
            </a:r>
            <a:r>
              <a:rPr lang="en-US" sz="3200" dirty="0">
                <a:latin typeface="Garamond"/>
                <a:cs typeface="Garamond"/>
                <a:sym typeface="Garamond" pitchFamily="18" charset="0"/>
              </a:rPr>
              <a:t>” are sometimes misled.</a:t>
            </a:r>
          </a:p>
          <a:p>
            <a:pPr marL="457200"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Let me refer you to the same Defense project one last time.</a:t>
            </a:r>
          </a:p>
          <a:p>
            <a:pPr marL="457200"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The consortium wants to continue the work, but we are parting ways, because no one enjoys doing nothing for years and then being paid 8 months after the due date, since the consortium leader cannot be bothered to invoice EDA sooner…</a:t>
            </a:r>
          </a:p>
          <a:p>
            <a:pPr marL="0" indent="0">
              <a:spcBef>
                <a:spcPts val="536"/>
              </a:spcBef>
              <a:buClr>
                <a:srgbClr val="FF0000"/>
              </a:buClr>
              <a:buSzPct val="70000"/>
              <a:buNone/>
              <a:defRPr/>
            </a:pPr>
            <a:endParaRPr lang="sl-SI" sz="2000" dirty="0">
              <a:latin typeface="Garamond"/>
              <a:cs typeface="Garamond"/>
              <a:sym typeface="Garamond" pitchFamily="18" charset="0"/>
            </a:endParaRPr>
          </a:p>
        </p:txBody>
      </p:sp>
      <p:sp>
        <p:nvSpPr>
          <p:cNvPr id="4" name="Označba mesta številke diapozitiva 3">
            <a:extLst>
              <a:ext uri="{FF2B5EF4-FFF2-40B4-BE49-F238E27FC236}">
                <a16:creationId xmlns:a16="http://schemas.microsoft.com/office/drawing/2014/main" id="{75B13E67-2D27-6D4B-6EE0-7B2EA31B78B5}"/>
              </a:ext>
            </a:extLst>
          </p:cNvPr>
          <p:cNvSpPr>
            <a:spLocks noGrp="1"/>
          </p:cNvSpPr>
          <p:nvPr>
            <p:ph type="sldNum" sz="quarter" idx="12"/>
          </p:nvPr>
        </p:nvSpPr>
        <p:spPr/>
        <p:txBody>
          <a:bodyPr/>
          <a:lstStyle/>
          <a:p>
            <a:fld id="{95AE4338-550A-4229-82D0-093D8DE92AC4}" type="slidenum">
              <a:rPr lang="sl-SI" sz="1600" dirty="0">
                <a:solidFill>
                  <a:schemeClr val="bg1"/>
                </a:solidFill>
                <a:latin typeface="Garamond" panose="02020404030301010803" pitchFamily="18" charset="0"/>
              </a:rPr>
              <a:t>11</a:t>
            </a:fld>
            <a:endParaRPr lang="sl-SI" sz="1600" dirty="0">
              <a:solidFill>
                <a:schemeClr val="bg1"/>
              </a:solidFill>
              <a:latin typeface="Garamond" panose="02020404030301010803" pitchFamily="18" charset="0"/>
            </a:endParaRPr>
          </a:p>
        </p:txBody>
      </p:sp>
      <p:sp>
        <p:nvSpPr>
          <p:cNvPr id="2" name="Označba mesta vsebine 2">
            <a:extLst>
              <a:ext uri="{FF2B5EF4-FFF2-40B4-BE49-F238E27FC236}">
                <a16:creationId xmlns:a16="http://schemas.microsoft.com/office/drawing/2014/main" id="{8CB8E4D4-F600-84A9-1297-5824D50F9C5F}"/>
              </a:ext>
            </a:extLst>
          </p:cNvPr>
          <p:cNvSpPr txBox="1">
            <a:spLocks/>
          </p:cNvSpPr>
          <p:nvPr/>
        </p:nvSpPr>
        <p:spPr>
          <a:xfrm>
            <a:off x="6235335" y="6474715"/>
            <a:ext cx="5386637" cy="365126"/>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536"/>
              </a:spcBef>
              <a:buClr>
                <a:srgbClr val="FF0000"/>
              </a:buClr>
              <a:buSzPct val="70000"/>
              <a:buNone/>
              <a:defRPr/>
            </a:pPr>
            <a:r>
              <a:rPr lang="en-US" sz="2000" dirty="0">
                <a:solidFill>
                  <a:schemeClr val="bg1">
                    <a:lumMod val="50000"/>
                  </a:schemeClr>
                </a:solidFill>
                <a:latin typeface="Garamond"/>
                <a:cs typeface="Garamond"/>
                <a:sym typeface="Garamond" pitchFamily="18" charset="0"/>
              </a:rPr>
              <a:t>david.modic@fri.uni-lj.si</a:t>
            </a:r>
            <a:endParaRPr lang="sl-SI" sz="2000" dirty="0">
              <a:solidFill>
                <a:schemeClr val="bg1">
                  <a:lumMod val="50000"/>
                </a:schemeClr>
              </a:solidFill>
              <a:latin typeface="Garamond"/>
              <a:cs typeface="Garamond"/>
              <a:sym typeface="Garamond" pitchFamily="18" charset="0"/>
            </a:endParaRPr>
          </a:p>
          <a:p>
            <a:pPr algn="ctr">
              <a:spcBef>
                <a:spcPts val="536"/>
              </a:spcBef>
              <a:buClr>
                <a:srgbClr val="FF0000"/>
              </a:buClr>
              <a:buSzPct val="70000"/>
              <a:buFont typeface="Wingdings" panose="05000000000000000000" pitchFamily="2" charset="2"/>
              <a:buChar char="§"/>
              <a:defRPr/>
            </a:pPr>
            <a:endParaRPr lang="sl-SI" sz="2000" dirty="0">
              <a:solidFill>
                <a:schemeClr val="bg1">
                  <a:lumMod val="50000"/>
                </a:schemeClr>
              </a:solidFill>
              <a:latin typeface="Garamond"/>
              <a:cs typeface="Garamond"/>
              <a:sym typeface="Garamond" pitchFamily="18" charset="0"/>
            </a:endParaRPr>
          </a:p>
        </p:txBody>
      </p:sp>
    </p:spTree>
    <p:extLst>
      <p:ext uri="{BB962C8B-B14F-4D97-AF65-F5344CB8AC3E}">
        <p14:creationId xmlns:p14="http://schemas.microsoft.com/office/powerpoint/2010/main" val="39750700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47A70-2BE2-D364-DA0C-23B0FF51AF50}"/>
            </a:ext>
          </a:extLst>
        </p:cNvPr>
        <p:cNvGrpSpPr/>
        <p:nvPr/>
      </p:nvGrpSpPr>
      <p:grpSpPr>
        <a:xfrm>
          <a:off x="0" y="0"/>
          <a:ext cx="0" cy="0"/>
          <a:chOff x="0" y="0"/>
          <a:chExt cx="0" cy="0"/>
        </a:xfrm>
      </p:grpSpPr>
      <p:sp>
        <p:nvSpPr>
          <p:cNvPr id="3" name="Naslov 1">
            <a:extLst>
              <a:ext uri="{FF2B5EF4-FFF2-40B4-BE49-F238E27FC236}">
                <a16:creationId xmlns:a16="http://schemas.microsoft.com/office/drawing/2014/main" id="{36C8F1A9-1EA4-449B-240D-0FC22A48DAF9}"/>
              </a:ext>
            </a:extLst>
          </p:cNvPr>
          <p:cNvSpPr>
            <a:spLocks noGrp="1"/>
          </p:cNvSpPr>
          <p:nvPr>
            <p:ph type="title"/>
          </p:nvPr>
        </p:nvSpPr>
        <p:spPr/>
        <p:txBody>
          <a:bodyPr>
            <a:normAutofit fontScale="90000"/>
          </a:bodyPr>
          <a:lstStyle/>
          <a:p>
            <a:r>
              <a:rPr lang="en-US" sz="3600" dirty="0">
                <a:latin typeface="Garamond"/>
                <a:cs typeface="Garamond"/>
                <a:sym typeface="Garamond" pitchFamily="18" charset="0"/>
              </a:rPr>
              <a:t>Being comfortable in our ignorance</a:t>
            </a:r>
            <a:endParaRPr lang="sl-SI" sz="3600" dirty="0">
              <a:solidFill>
                <a:srgbClr val="E12F29"/>
              </a:solidFill>
              <a:latin typeface="Garamond" panose="02020404030301010803" pitchFamily="18" charset="0"/>
            </a:endParaRPr>
          </a:p>
        </p:txBody>
      </p:sp>
      <p:sp>
        <p:nvSpPr>
          <p:cNvPr id="5" name="Označba mesta vsebine 2">
            <a:extLst>
              <a:ext uri="{FF2B5EF4-FFF2-40B4-BE49-F238E27FC236}">
                <a16:creationId xmlns:a16="http://schemas.microsoft.com/office/drawing/2014/main" id="{F8967430-394F-2AFA-611B-E2FCAAFB0FE4}"/>
              </a:ext>
            </a:extLst>
          </p:cNvPr>
          <p:cNvSpPr>
            <a:spLocks noGrp="1"/>
          </p:cNvSpPr>
          <p:nvPr>
            <p:ph idx="1"/>
          </p:nvPr>
        </p:nvSpPr>
        <p:spPr>
          <a:xfrm>
            <a:off x="4437888" y="981307"/>
            <a:ext cx="7627732" cy="5263375"/>
          </a:xfrm>
        </p:spPr>
        <p:txBody>
          <a:bodyPr>
            <a:normAutofit fontScale="92500" lnSpcReduction="20000"/>
          </a:bodyPr>
          <a:lstStyle/>
          <a:p>
            <a:pPr marL="457200"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Even security experts sometimes think that life is a movie.</a:t>
            </a:r>
          </a:p>
          <a:p>
            <a:pPr marL="457200"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Almost no one in real life says “</a:t>
            </a:r>
            <a:r>
              <a:rPr lang="en-US" sz="3200" i="1" dirty="0">
                <a:latin typeface="Garamond"/>
                <a:cs typeface="Garamond"/>
                <a:sym typeface="Garamond" pitchFamily="18" charset="0"/>
              </a:rPr>
              <a:t>My sources are telling me that the target will walk through the graveyard at 3:10am on Thursday and will stop at an unmarked grave at the following GPS coordinates</a:t>
            </a:r>
            <a:r>
              <a:rPr lang="en-US" sz="3200" dirty="0">
                <a:latin typeface="Garamond"/>
                <a:cs typeface="Garamond"/>
                <a:sym typeface="Garamond" pitchFamily="18" charset="0"/>
              </a:rPr>
              <a:t>”.</a:t>
            </a:r>
          </a:p>
          <a:p>
            <a:pPr marL="457200"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This is what we tend to forget. We are these “</a:t>
            </a:r>
            <a:r>
              <a:rPr lang="en-US" sz="3200" i="1" dirty="0">
                <a:latin typeface="Garamond"/>
                <a:cs typeface="Garamond"/>
                <a:sym typeface="Garamond" pitchFamily="18" charset="0"/>
              </a:rPr>
              <a:t>sources</a:t>
            </a:r>
            <a:r>
              <a:rPr lang="en-US" sz="3200" dirty="0">
                <a:latin typeface="Garamond"/>
                <a:cs typeface="Garamond"/>
                <a:sym typeface="Garamond" pitchFamily="18" charset="0"/>
              </a:rPr>
              <a:t>”. No one tells security folks this stuff, because it is </a:t>
            </a:r>
            <a:r>
              <a:rPr lang="en-US" sz="3200" i="1" dirty="0">
                <a:latin typeface="Garamond"/>
                <a:cs typeface="Garamond"/>
                <a:sym typeface="Garamond" pitchFamily="18" charset="0"/>
              </a:rPr>
              <a:t>our job</a:t>
            </a:r>
            <a:r>
              <a:rPr lang="en-US" sz="3200" dirty="0">
                <a:latin typeface="Garamond"/>
                <a:cs typeface="Garamond"/>
                <a:sym typeface="Garamond" pitchFamily="18" charset="0"/>
              </a:rPr>
              <a:t> to find it out. And we do it through exploitation of human and mechanical attack vectors. But mostly human.</a:t>
            </a:r>
          </a:p>
          <a:p>
            <a:pPr marL="0" indent="0">
              <a:spcBef>
                <a:spcPts val="536"/>
              </a:spcBef>
              <a:buClr>
                <a:srgbClr val="FF0000"/>
              </a:buClr>
              <a:buSzPct val="70000"/>
              <a:buNone/>
              <a:defRPr/>
            </a:pPr>
            <a:endParaRPr lang="sl-SI" sz="2000" dirty="0">
              <a:latin typeface="Garamond"/>
              <a:cs typeface="Garamond"/>
              <a:sym typeface="Garamond" pitchFamily="18" charset="0"/>
            </a:endParaRPr>
          </a:p>
        </p:txBody>
      </p:sp>
      <p:sp>
        <p:nvSpPr>
          <p:cNvPr id="4" name="Označba mesta številke diapozitiva 3">
            <a:extLst>
              <a:ext uri="{FF2B5EF4-FFF2-40B4-BE49-F238E27FC236}">
                <a16:creationId xmlns:a16="http://schemas.microsoft.com/office/drawing/2014/main" id="{F50514D4-D83F-5241-E12E-C5086C1430A6}"/>
              </a:ext>
            </a:extLst>
          </p:cNvPr>
          <p:cNvSpPr>
            <a:spLocks noGrp="1"/>
          </p:cNvSpPr>
          <p:nvPr>
            <p:ph type="sldNum" sz="quarter" idx="12"/>
          </p:nvPr>
        </p:nvSpPr>
        <p:spPr/>
        <p:txBody>
          <a:bodyPr/>
          <a:lstStyle/>
          <a:p>
            <a:fld id="{95AE4338-550A-4229-82D0-093D8DE92AC4}" type="slidenum">
              <a:rPr lang="sl-SI" sz="1600" dirty="0">
                <a:solidFill>
                  <a:schemeClr val="bg1"/>
                </a:solidFill>
                <a:latin typeface="Garamond" panose="02020404030301010803" pitchFamily="18" charset="0"/>
              </a:rPr>
              <a:t>12</a:t>
            </a:fld>
            <a:endParaRPr lang="sl-SI" sz="1600" dirty="0">
              <a:solidFill>
                <a:schemeClr val="bg1"/>
              </a:solidFill>
              <a:latin typeface="Garamond" panose="02020404030301010803" pitchFamily="18" charset="0"/>
            </a:endParaRPr>
          </a:p>
        </p:txBody>
      </p:sp>
      <p:sp>
        <p:nvSpPr>
          <p:cNvPr id="2" name="Označba mesta vsebine 2">
            <a:extLst>
              <a:ext uri="{FF2B5EF4-FFF2-40B4-BE49-F238E27FC236}">
                <a16:creationId xmlns:a16="http://schemas.microsoft.com/office/drawing/2014/main" id="{D3BF6374-F294-42FD-2460-B996CB12C082}"/>
              </a:ext>
            </a:extLst>
          </p:cNvPr>
          <p:cNvSpPr txBox="1">
            <a:spLocks/>
          </p:cNvSpPr>
          <p:nvPr/>
        </p:nvSpPr>
        <p:spPr>
          <a:xfrm>
            <a:off x="6235335" y="6474715"/>
            <a:ext cx="5386637" cy="365126"/>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536"/>
              </a:spcBef>
              <a:buClr>
                <a:srgbClr val="FF0000"/>
              </a:buClr>
              <a:buSzPct val="70000"/>
              <a:buNone/>
              <a:defRPr/>
            </a:pPr>
            <a:r>
              <a:rPr lang="en-US" sz="2000" dirty="0">
                <a:solidFill>
                  <a:schemeClr val="bg1">
                    <a:lumMod val="50000"/>
                  </a:schemeClr>
                </a:solidFill>
                <a:latin typeface="Garamond"/>
                <a:cs typeface="Garamond"/>
                <a:sym typeface="Garamond" pitchFamily="18" charset="0"/>
              </a:rPr>
              <a:t>david.modic@fri.uni-lj.si</a:t>
            </a:r>
            <a:endParaRPr lang="sl-SI" sz="2000" dirty="0">
              <a:solidFill>
                <a:schemeClr val="bg1">
                  <a:lumMod val="50000"/>
                </a:schemeClr>
              </a:solidFill>
              <a:latin typeface="Garamond"/>
              <a:cs typeface="Garamond"/>
              <a:sym typeface="Garamond" pitchFamily="18" charset="0"/>
            </a:endParaRPr>
          </a:p>
          <a:p>
            <a:pPr algn="ctr">
              <a:spcBef>
                <a:spcPts val="536"/>
              </a:spcBef>
              <a:buClr>
                <a:srgbClr val="FF0000"/>
              </a:buClr>
              <a:buSzPct val="70000"/>
              <a:buFont typeface="Wingdings" panose="05000000000000000000" pitchFamily="2" charset="2"/>
              <a:buChar char="§"/>
              <a:defRPr/>
            </a:pPr>
            <a:endParaRPr lang="sl-SI" sz="2000" dirty="0">
              <a:solidFill>
                <a:schemeClr val="bg1">
                  <a:lumMod val="50000"/>
                </a:schemeClr>
              </a:solidFill>
              <a:latin typeface="Garamond"/>
              <a:cs typeface="Garamond"/>
              <a:sym typeface="Garamond" pitchFamily="18" charset="0"/>
            </a:endParaRPr>
          </a:p>
        </p:txBody>
      </p:sp>
    </p:spTree>
    <p:extLst>
      <p:ext uri="{BB962C8B-B14F-4D97-AF65-F5344CB8AC3E}">
        <p14:creationId xmlns:p14="http://schemas.microsoft.com/office/powerpoint/2010/main" val="3627064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A5D18-19E6-B8AF-395C-4C461A70F299}"/>
            </a:ext>
          </a:extLst>
        </p:cNvPr>
        <p:cNvGrpSpPr/>
        <p:nvPr/>
      </p:nvGrpSpPr>
      <p:grpSpPr>
        <a:xfrm>
          <a:off x="0" y="0"/>
          <a:ext cx="0" cy="0"/>
          <a:chOff x="0" y="0"/>
          <a:chExt cx="0" cy="0"/>
        </a:xfrm>
      </p:grpSpPr>
      <p:sp>
        <p:nvSpPr>
          <p:cNvPr id="3" name="Naslov 1">
            <a:extLst>
              <a:ext uri="{FF2B5EF4-FFF2-40B4-BE49-F238E27FC236}">
                <a16:creationId xmlns:a16="http://schemas.microsoft.com/office/drawing/2014/main" id="{F4F61FA0-8583-7FD7-6F37-8373FD3D8559}"/>
              </a:ext>
            </a:extLst>
          </p:cNvPr>
          <p:cNvSpPr>
            <a:spLocks noGrp="1"/>
          </p:cNvSpPr>
          <p:nvPr>
            <p:ph type="title"/>
          </p:nvPr>
        </p:nvSpPr>
        <p:spPr/>
        <p:txBody>
          <a:bodyPr>
            <a:normAutofit fontScale="90000"/>
          </a:bodyPr>
          <a:lstStyle/>
          <a:p>
            <a:r>
              <a:rPr lang="en-US" sz="3600" dirty="0">
                <a:latin typeface="Garamond"/>
                <a:cs typeface="Garamond"/>
                <a:sym typeface="Garamond" pitchFamily="18" charset="0"/>
              </a:rPr>
              <a:t>The point</a:t>
            </a:r>
            <a:endParaRPr lang="sl-SI" sz="3600" dirty="0">
              <a:solidFill>
                <a:srgbClr val="E12F29"/>
              </a:solidFill>
              <a:latin typeface="Garamond" panose="02020404030301010803" pitchFamily="18" charset="0"/>
            </a:endParaRPr>
          </a:p>
        </p:txBody>
      </p:sp>
      <p:sp>
        <p:nvSpPr>
          <p:cNvPr id="5" name="Označba mesta vsebine 2">
            <a:extLst>
              <a:ext uri="{FF2B5EF4-FFF2-40B4-BE49-F238E27FC236}">
                <a16:creationId xmlns:a16="http://schemas.microsoft.com/office/drawing/2014/main" id="{EA197341-F3ED-5E67-6FEA-CE9A4EE751F3}"/>
              </a:ext>
            </a:extLst>
          </p:cNvPr>
          <p:cNvSpPr>
            <a:spLocks noGrp="1"/>
          </p:cNvSpPr>
          <p:nvPr>
            <p:ph idx="1"/>
          </p:nvPr>
        </p:nvSpPr>
        <p:spPr>
          <a:xfrm>
            <a:off x="455685" y="804800"/>
            <a:ext cx="7216354" cy="5372163"/>
          </a:xfrm>
        </p:spPr>
        <p:txBody>
          <a:bodyPr>
            <a:normAutofit fontScale="92500" lnSpcReduction="20000"/>
          </a:bodyPr>
          <a:lstStyle/>
          <a:p>
            <a:pPr marL="457200"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Last slide </a:t>
            </a:r>
            <a:r>
              <a:rPr lang="en-US" sz="3200" dirty="0">
                <a:latin typeface="Garamond"/>
                <a:cs typeface="Garamond"/>
                <a:sym typeface="Wingdings" panose="05000000000000000000" pitchFamily="2" charset="2"/>
              </a:rPr>
              <a:t>.</a:t>
            </a:r>
          </a:p>
          <a:p>
            <a:pPr marL="457200" indent="-457200">
              <a:lnSpc>
                <a:spcPct val="120000"/>
              </a:lnSpc>
              <a:spcBef>
                <a:spcPts val="536"/>
              </a:spcBef>
              <a:buSzPct val="70000"/>
              <a:buFont typeface="Wingdings" pitchFamily="2" charset="2"/>
              <a:buChar char="Ø"/>
              <a:defRPr/>
            </a:pPr>
            <a:r>
              <a:rPr lang="en-US" sz="3200" dirty="0">
                <a:latin typeface="Garamond"/>
                <a:cs typeface="Garamond"/>
                <a:sym typeface="Wingdings" panose="05000000000000000000" pitchFamily="2" charset="2"/>
              </a:rPr>
              <a:t>If we could just get over ourselves and acknowledge we all work together towards the same goal, and that everyone’s expertise is just that, expertise, we would get along so much easier.</a:t>
            </a:r>
          </a:p>
          <a:p>
            <a:pPr marL="457200" indent="-457200">
              <a:lnSpc>
                <a:spcPct val="120000"/>
              </a:lnSpc>
              <a:spcBef>
                <a:spcPts val="536"/>
              </a:spcBef>
              <a:buSzPct val="70000"/>
              <a:buFont typeface="Wingdings" pitchFamily="2" charset="2"/>
              <a:buChar char="Ø"/>
              <a:defRPr/>
            </a:pPr>
            <a:r>
              <a:rPr lang="en-US" sz="3200" dirty="0">
                <a:latin typeface="Garamond"/>
                <a:cs typeface="Garamond"/>
                <a:sym typeface="Wingdings" panose="05000000000000000000" pitchFamily="2" charset="2"/>
              </a:rPr>
              <a:t>If we could just get over our fragile egos and understand that the problems we are ill equipped to handle do not go away if we ignore them, my life would be much less stressful. </a:t>
            </a:r>
            <a:endParaRPr lang="en-US" sz="3200" dirty="0">
              <a:latin typeface="Garamond"/>
              <a:cs typeface="Garamond"/>
              <a:sym typeface="Garamond" pitchFamily="18" charset="0"/>
            </a:endParaRPr>
          </a:p>
          <a:p>
            <a:pPr marL="0" indent="0">
              <a:spcBef>
                <a:spcPts val="536"/>
              </a:spcBef>
              <a:buClr>
                <a:srgbClr val="FF0000"/>
              </a:buClr>
              <a:buSzPct val="70000"/>
              <a:buNone/>
              <a:defRPr/>
            </a:pPr>
            <a:endParaRPr lang="sl-SI" sz="2000" dirty="0">
              <a:latin typeface="Garamond"/>
              <a:cs typeface="Garamond"/>
              <a:sym typeface="Garamond" pitchFamily="18" charset="0"/>
            </a:endParaRPr>
          </a:p>
        </p:txBody>
      </p:sp>
      <p:sp>
        <p:nvSpPr>
          <p:cNvPr id="4" name="Označba mesta številke diapozitiva 3">
            <a:extLst>
              <a:ext uri="{FF2B5EF4-FFF2-40B4-BE49-F238E27FC236}">
                <a16:creationId xmlns:a16="http://schemas.microsoft.com/office/drawing/2014/main" id="{4320BBC3-433A-4C7B-263A-FD2A6AE683A6}"/>
              </a:ext>
            </a:extLst>
          </p:cNvPr>
          <p:cNvSpPr>
            <a:spLocks noGrp="1"/>
          </p:cNvSpPr>
          <p:nvPr>
            <p:ph type="sldNum" sz="quarter" idx="12"/>
          </p:nvPr>
        </p:nvSpPr>
        <p:spPr/>
        <p:txBody>
          <a:bodyPr/>
          <a:lstStyle/>
          <a:p>
            <a:fld id="{95AE4338-550A-4229-82D0-093D8DE92AC4}" type="slidenum">
              <a:rPr lang="sl-SI" sz="1600" dirty="0">
                <a:solidFill>
                  <a:schemeClr val="bg1"/>
                </a:solidFill>
                <a:latin typeface="Garamond" panose="02020404030301010803" pitchFamily="18" charset="0"/>
              </a:rPr>
              <a:t>13</a:t>
            </a:fld>
            <a:endParaRPr lang="sl-SI" sz="1600" dirty="0">
              <a:solidFill>
                <a:schemeClr val="bg1"/>
              </a:solidFill>
              <a:latin typeface="Garamond" panose="02020404030301010803" pitchFamily="18" charset="0"/>
            </a:endParaRPr>
          </a:p>
        </p:txBody>
      </p:sp>
      <p:sp>
        <p:nvSpPr>
          <p:cNvPr id="2" name="Označba mesta vsebine 2">
            <a:extLst>
              <a:ext uri="{FF2B5EF4-FFF2-40B4-BE49-F238E27FC236}">
                <a16:creationId xmlns:a16="http://schemas.microsoft.com/office/drawing/2014/main" id="{9CC1FA16-E098-B4C9-4747-F1AEB6880438}"/>
              </a:ext>
            </a:extLst>
          </p:cNvPr>
          <p:cNvSpPr txBox="1">
            <a:spLocks/>
          </p:cNvSpPr>
          <p:nvPr/>
        </p:nvSpPr>
        <p:spPr>
          <a:xfrm>
            <a:off x="6235335" y="6474715"/>
            <a:ext cx="5386637" cy="365126"/>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536"/>
              </a:spcBef>
              <a:buClr>
                <a:srgbClr val="FF0000"/>
              </a:buClr>
              <a:buSzPct val="70000"/>
              <a:buNone/>
              <a:defRPr/>
            </a:pPr>
            <a:r>
              <a:rPr lang="en-US" sz="2000" dirty="0">
                <a:solidFill>
                  <a:schemeClr val="bg1">
                    <a:lumMod val="50000"/>
                  </a:schemeClr>
                </a:solidFill>
                <a:latin typeface="Garamond"/>
                <a:cs typeface="Garamond"/>
                <a:sym typeface="Garamond" pitchFamily="18" charset="0"/>
              </a:rPr>
              <a:t>david.modic@fri.uni-lj.si</a:t>
            </a:r>
            <a:endParaRPr lang="sl-SI" sz="2000" dirty="0">
              <a:solidFill>
                <a:schemeClr val="bg1">
                  <a:lumMod val="50000"/>
                </a:schemeClr>
              </a:solidFill>
              <a:latin typeface="Garamond"/>
              <a:cs typeface="Garamond"/>
              <a:sym typeface="Garamond" pitchFamily="18" charset="0"/>
            </a:endParaRPr>
          </a:p>
          <a:p>
            <a:pPr algn="ctr">
              <a:spcBef>
                <a:spcPts val="536"/>
              </a:spcBef>
              <a:buClr>
                <a:srgbClr val="FF0000"/>
              </a:buClr>
              <a:buSzPct val="70000"/>
              <a:buFont typeface="Wingdings" panose="05000000000000000000" pitchFamily="2" charset="2"/>
              <a:buChar char="§"/>
              <a:defRPr/>
            </a:pPr>
            <a:endParaRPr lang="sl-SI" sz="2000" dirty="0">
              <a:solidFill>
                <a:schemeClr val="bg1">
                  <a:lumMod val="50000"/>
                </a:schemeClr>
              </a:solidFill>
              <a:latin typeface="Garamond"/>
              <a:cs typeface="Garamond"/>
              <a:sym typeface="Garamond" pitchFamily="18" charset="0"/>
            </a:endParaRPr>
          </a:p>
        </p:txBody>
      </p:sp>
    </p:spTree>
    <p:extLst>
      <p:ext uri="{BB962C8B-B14F-4D97-AF65-F5344CB8AC3E}">
        <p14:creationId xmlns:p14="http://schemas.microsoft.com/office/powerpoint/2010/main" val="387523938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47FDE-433D-251C-7EBC-D5016E73E6F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3077E88-8599-AF14-4AB8-B85E34844DEC}"/>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E4DEE15A-A33A-CCBD-1050-4C05833D3021}"/>
              </a:ext>
            </a:extLst>
          </p:cNvPr>
          <p:cNvSpPr>
            <a:spLocks noGrp="1"/>
          </p:cNvSpPr>
          <p:nvPr>
            <p:ph type="sldNum" sz="quarter" idx="12"/>
          </p:nvPr>
        </p:nvSpPr>
        <p:spPr>
          <a:xfrm>
            <a:off x="10934691" y="6430136"/>
            <a:ext cx="801624" cy="365125"/>
          </a:xfrm>
        </p:spPr>
        <p:txBody>
          <a:bodyPr/>
          <a:lstStyle/>
          <a:p>
            <a:fld id="{DC3E8451-FA9E-044E-A25E-570F063E7F9B}" type="slidenum">
              <a:rPr lang="en-US" smtClean="0"/>
              <a:t>14</a:t>
            </a:fld>
            <a:endParaRPr lang="en-US" dirty="0"/>
          </a:p>
        </p:txBody>
      </p:sp>
      <p:pic>
        <p:nvPicPr>
          <p:cNvPr id="5" name="Picture 4">
            <a:extLst>
              <a:ext uri="{FF2B5EF4-FFF2-40B4-BE49-F238E27FC236}">
                <a16:creationId xmlns:a16="http://schemas.microsoft.com/office/drawing/2014/main" id="{41E494E0-F844-381C-748B-3B7051E38D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020" y="5726906"/>
            <a:ext cx="3514348" cy="651485"/>
          </a:xfrm>
          <a:prstGeom prst="rect">
            <a:avLst/>
          </a:prstGeom>
        </p:spPr>
      </p:pic>
    </p:spTree>
    <p:extLst>
      <p:ext uri="{BB962C8B-B14F-4D97-AF65-F5344CB8AC3E}">
        <p14:creationId xmlns:p14="http://schemas.microsoft.com/office/powerpoint/2010/main" val="1607943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01E88-CFB6-C8C4-9298-E3222FE6602E}"/>
            </a:ext>
          </a:extLst>
        </p:cNvPr>
        <p:cNvGrpSpPr/>
        <p:nvPr/>
      </p:nvGrpSpPr>
      <p:grpSpPr>
        <a:xfrm>
          <a:off x="0" y="0"/>
          <a:ext cx="0" cy="0"/>
          <a:chOff x="0" y="0"/>
          <a:chExt cx="0" cy="0"/>
        </a:xfrm>
      </p:grpSpPr>
      <p:sp>
        <p:nvSpPr>
          <p:cNvPr id="3" name="Naslov 1">
            <a:extLst>
              <a:ext uri="{FF2B5EF4-FFF2-40B4-BE49-F238E27FC236}">
                <a16:creationId xmlns:a16="http://schemas.microsoft.com/office/drawing/2014/main" id="{CB27372F-08B3-D461-F017-695B52D20B6F}"/>
              </a:ext>
            </a:extLst>
          </p:cNvPr>
          <p:cNvSpPr>
            <a:spLocks noGrp="1"/>
          </p:cNvSpPr>
          <p:nvPr>
            <p:ph type="title"/>
          </p:nvPr>
        </p:nvSpPr>
        <p:spPr>
          <a:xfrm>
            <a:off x="223024" y="257710"/>
            <a:ext cx="11280630" cy="594359"/>
          </a:xfrm>
        </p:spPr>
        <p:txBody>
          <a:bodyPr>
            <a:normAutofit fontScale="90000"/>
          </a:bodyPr>
          <a:lstStyle/>
          <a:p>
            <a:r>
              <a:rPr lang="en-US" sz="3600" dirty="0">
                <a:solidFill>
                  <a:schemeClr val="accent4"/>
                </a:solidFill>
                <a:latin typeface="Garamond" panose="02020404030301010803" pitchFamily="18" charset="0"/>
              </a:rPr>
              <a:t>The humble brag slide</a:t>
            </a:r>
            <a:endParaRPr lang="sl-SI" sz="3600" dirty="0">
              <a:solidFill>
                <a:schemeClr val="accent4"/>
              </a:solidFill>
              <a:latin typeface="Garamond" panose="02020404030301010803" pitchFamily="18" charset="0"/>
            </a:endParaRPr>
          </a:p>
        </p:txBody>
      </p:sp>
      <p:sp>
        <p:nvSpPr>
          <p:cNvPr id="5" name="Označba mesta vsebine 2">
            <a:extLst>
              <a:ext uri="{FF2B5EF4-FFF2-40B4-BE49-F238E27FC236}">
                <a16:creationId xmlns:a16="http://schemas.microsoft.com/office/drawing/2014/main" id="{CCBA0327-2393-922C-48C2-78991C2F9FC7}"/>
              </a:ext>
            </a:extLst>
          </p:cNvPr>
          <p:cNvSpPr>
            <a:spLocks noGrp="1"/>
          </p:cNvSpPr>
          <p:nvPr>
            <p:ph idx="1"/>
          </p:nvPr>
        </p:nvSpPr>
        <p:spPr>
          <a:xfrm>
            <a:off x="223024" y="1182028"/>
            <a:ext cx="11675327" cy="4646033"/>
          </a:xfrm>
        </p:spPr>
        <p:txBody>
          <a:bodyPr>
            <a:normAutofit/>
          </a:bodyPr>
          <a:lstStyle/>
          <a:p>
            <a:pPr marL="457200"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At this point of time, speakers waste your time with details only their mothers (barely) care about.</a:t>
            </a:r>
          </a:p>
          <a:p>
            <a:pPr marL="457200"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My name is on every slide. If you desperately need to know about my credentials, google me :).</a:t>
            </a:r>
          </a:p>
          <a:p>
            <a:pPr marL="457200"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Be aware that there is little, to no, peer review in advert pages. Even my Wikipedia page for a long time listed my hobbies as: (1) herding cats and (2) retro-phrenology.</a:t>
            </a:r>
          </a:p>
        </p:txBody>
      </p:sp>
      <p:sp>
        <p:nvSpPr>
          <p:cNvPr id="4" name="Označba mesta številke diapozitiva 3">
            <a:extLst>
              <a:ext uri="{FF2B5EF4-FFF2-40B4-BE49-F238E27FC236}">
                <a16:creationId xmlns:a16="http://schemas.microsoft.com/office/drawing/2014/main" id="{26FB668D-D7C1-FD49-2F6B-44EDC5B6BCF6}"/>
              </a:ext>
            </a:extLst>
          </p:cNvPr>
          <p:cNvSpPr>
            <a:spLocks noGrp="1"/>
          </p:cNvSpPr>
          <p:nvPr>
            <p:ph type="sldNum" sz="quarter" idx="12"/>
          </p:nvPr>
        </p:nvSpPr>
        <p:spPr/>
        <p:txBody>
          <a:bodyPr/>
          <a:lstStyle/>
          <a:p>
            <a:fld id="{95AE4338-550A-4229-82D0-093D8DE92AC4}" type="slidenum">
              <a:rPr lang="sl-SI" sz="1600" dirty="0">
                <a:solidFill>
                  <a:schemeClr val="bg1"/>
                </a:solidFill>
                <a:latin typeface="Garamond" panose="02020404030301010803" pitchFamily="18" charset="0"/>
              </a:rPr>
              <a:t>2</a:t>
            </a:fld>
            <a:endParaRPr lang="sl-SI" sz="1600" dirty="0">
              <a:solidFill>
                <a:schemeClr val="bg1"/>
              </a:solidFill>
              <a:latin typeface="Garamond" panose="02020404030301010803" pitchFamily="18" charset="0"/>
            </a:endParaRPr>
          </a:p>
        </p:txBody>
      </p:sp>
      <p:sp>
        <p:nvSpPr>
          <p:cNvPr id="6" name="Označba mesta vsebine 2">
            <a:extLst>
              <a:ext uri="{FF2B5EF4-FFF2-40B4-BE49-F238E27FC236}">
                <a16:creationId xmlns:a16="http://schemas.microsoft.com/office/drawing/2014/main" id="{FFFF5752-E18C-1332-E5A8-505F8A183035}"/>
              </a:ext>
            </a:extLst>
          </p:cNvPr>
          <p:cNvSpPr txBox="1">
            <a:spLocks/>
          </p:cNvSpPr>
          <p:nvPr/>
        </p:nvSpPr>
        <p:spPr>
          <a:xfrm>
            <a:off x="6235335" y="6474715"/>
            <a:ext cx="5386637" cy="365126"/>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536"/>
              </a:spcBef>
              <a:buClr>
                <a:srgbClr val="FF0000"/>
              </a:buClr>
              <a:buSzPct val="70000"/>
              <a:buNone/>
              <a:defRPr/>
            </a:pPr>
            <a:r>
              <a:rPr lang="en-US" sz="2000" dirty="0">
                <a:solidFill>
                  <a:schemeClr val="bg1">
                    <a:lumMod val="50000"/>
                  </a:schemeClr>
                </a:solidFill>
                <a:latin typeface="Garamond"/>
                <a:cs typeface="Garamond"/>
                <a:sym typeface="Garamond" pitchFamily="18" charset="0"/>
              </a:rPr>
              <a:t>david.modic@fri.uni-lj.si</a:t>
            </a:r>
            <a:endParaRPr lang="sl-SI" sz="2000" dirty="0">
              <a:solidFill>
                <a:schemeClr val="bg1">
                  <a:lumMod val="50000"/>
                </a:schemeClr>
              </a:solidFill>
              <a:latin typeface="Garamond"/>
              <a:cs typeface="Garamond"/>
              <a:sym typeface="Garamond" pitchFamily="18" charset="0"/>
            </a:endParaRPr>
          </a:p>
          <a:p>
            <a:pPr algn="ctr">
              <a:spcBef>
                <a:spcPts val="536"/>
              </a:spcBef>
              <a:buClr>
                <a:srgbClr val="FF0000"/>
              </a:buClr>
              <a:buSzPct val="70000"/>
              <a:buFont typeface="Wingdings" panose="05000000000000000000" pitchFamily="2" charset="2"/>
              <a:buChar char="§"/>
              <a:defRPr/>
            </a:pPr>
            <a:endParaRPr lang="sl-SI" sz="2000" dirty="0">
              <a:solidFill>
                <a:schemeClr val="bg1">
                  <a:lumMod val="50000"/>
                </a:schemeClr>
              </a:solidFill>
              <a:latin typeface="Garamond"/>
              <a:cs typeface="Garamond"/>
              <a:sym typeface="Garamond" pitchFamily="18" charset="0"/>
            </a:endParaRPr>
          </a:p>
        </p:txBody>
      </p:sp>
    </p:spTree>
    <p:extLst>
      <p:ext uri="{BB962C8B-B14F-4D97-AF65-F5344CB8AC3E}">
        <p14:creationId xmlns:p14="http://schemas.microsoft.com/office/powerpoint/2010/main" val="342870335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DB4C2-9AB4-91AD-A59A-FECFD07197E3}"/>
            </a:ext>
          </a:extLst>
        </p:cNvPr>
        <p:cNvGrpSpPr/>
        <p:nvPr/>
      </p:nvGrpSpPr>
      <p:grpSpPr>
        <a:xfrm>
          <a:off x="0" y="0"/>
          <a:ext cx="0" cy="0"/>
          <a:chOff x="0" y="0"/>
          <a:chExt cx="0" cy="0"/>
        </a:xfrm>
      </p:grpSpPr>
      <p:sp>
        <p:nvSpPr>
          <p:cNvPr id="3" name="Naslov 1">
            <a:extLst>
              <a:ext uri="{FF2B5EF4-FFF2-40B4-BE49-F238E27FC236}">
                <a16:creationId xmlns:a16="http://schemas.microsoft.com/office/drawing/2014/main" id="{1956656B-187A-385B-B66A-3C39368EC5E6}"/>
              </a:ext>
            </a:extLst>
          </p:cNvPr>
          <p:cNvSpPr>
            <a:spLocks noGrp="1"/>
          </p:cNvSpPr>
          <p:nvPr>
            <p:ph type="title"/>
          </p:nvPr>
        </p:nvSpPr>
        <p:spPr>
          <a:xfrm>
            <a:off x="223024" y="168502"/>
            <a:ext cx="11280630" cy="594359"/>
          </a:xfrm>
        </p:spPr>
        <p:txBody>
          <a:bodyPr>
            <a:normAutofit fontScale="90000"/>
          </a:bodyPr>
          <a:lstStyle/>
          <a:p>
            <a:r>
              <a:rPr lang="en-US" sz="3600" dirty="0">
                <a:solidFill>
                  <a:schemeClr val="accent4"/>
                </a:solidFill>
                <a:latin typeface="Garamond" panose="02020404030301010803" pitchFamily="18" charset="0"/>
              </a:rPr>
              <a:t>What am I even talking about?</a:t>
            </a:r>
            <a:endParaRPr lang="sl-SI" sz="3600" dirty="0">
              <a:solidFill>
                <a:schemeClr val="accent4"/>
              </a:solidFill>
              <a:latin typeface="Garamond" panose="02020404030301010803" pitchFamily="18" charset="0"/>
            </a:endParaRPr>
          </a:p>
        </p:txBody>
      </p:sp>
      <p:sp>
        <p:nvSpPr>
          <p:cNvPr id="5" name="Označba mesta vsebine 2">
            <a:extLst>
              <a:ext uri="{FF2B5EF4-FFF2-40B4-BE49-F238E27FC236}">
                <a16:creationId xmlns:a16="http://schemas.microsoft.com/office/drawing/2014/main" id="{621A1DF1-1AC4-A6CD-8D1D-BD9457943BB4}"/>
              </a:ext>
            </a:extLst>
          </p:cNvPr>
          <p:cNvSpPr>
            <a:spLocks noGrp="1"/>
          </p:cNvSpPr>
          <p:nvPr>
            <p:ph idx="1"/>
          </p:nvPr>
        </p:nvSpPr>
        <p:spPr>
          <a:xfrm>
            <a:off x="223024" y="892098"/>
            <a:ext cx="11675327" cy="4935964"/>
          </a:xfrm>
        </p:spPr>
        <p:txBody>
          <a:bodyPr>
            <a:normAutofit/>
          </a:bodyPr>
          <a:lstStyle/>
          <a:p>
            <a:pPr marL="457200"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This is a talk about ...</a:t>
            </a:r>
          </a:p>
          <a:p>
            <a:pPr marL="457200"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To illustrate my point: </a:t>
            </a:r>
            <a:r>
              <a:rPr lang="en-US" sz="3200" i="1" dirty="0">
                <a:latin typeface="Garamond"/>
                <a:cs typeface="Garamond"/>
                <a:sym typeface="Garamond" pitchFamily="18" charset="0"/>
              </a:rPr>
              <a:t>Years ago, I was roped into going on a trip to a cabin in the woods, with a group of kids from a juvenile home…</a:t>
            </a:r>
          </a:p>
          <a:p>
            <a:pPr marL="457200" indent="-457200">
              <a:lnSpc>
                <a:spcPct val="120000"/>
              </a:lnSpc>
              <a:spcBef>
                <a:spcPts val="536"/>
              </a:spcBef>
              <a:buSzPct val="70000"/>
              <a:buFont typeface="Wingdings" pitchFamily="2" charset="2"/>
              <a:buChar char="Ø"/>
              <a:defRPr/>
            </a:pPr>
            <a:r>
              <a:rPr lang="en-US" sz="3200" i="1" dirty="0">
                <a:latin typeface="Garamond"/>
                <a:cs typeface="Garamond"/>
                <a:sym typeface="Garamond" pitchFamily="18" charset="0"/>
              </a:rPr>
              <a:t>“If people keep telling you that you are insane, just lean into it, stop fighting it”</a:t>
            </a:r>
            <a:r>
              <a:rPr lang="en-US" sz="3200" dirty="0">
                <a:latin typeface="Garamond"/>
                <a:cs typeface="Garamond"/>
                <a:sym typeface="Garamond" pitchFamily="18" charset="0"/>
              </a:rPr>
              <a:t>. </a:t>
            </a:r>
          </a:p>
          <a:p>
            <a:pPr marL="457200"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This helps a lot, when working with the industry. </a:t>
            </a:r>
          </a:p>
          <a:p>
            <a:pPr marL="457200"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I just accept that governing boards think I am insane</a:t>
            </a:r>
            <a:r>
              <a:rPr lang="en-US" sz="3200" i="1" dirty="0">
                <a:latin typeface="Garamond"/>
                <a:cs typeface="Garamond"/>
                <a:sym typeface="Garamond" pitchFamily="18" charset="0"/>
              </a:rPr>
              <a:t>. They will still have to follow my advice.</a:t>
            </a:r>
          </a:p>
        </p:txBody>
      </p:sp>
      <p:sp>
        <p:nvSpPr>
          <p:cNvPr id="4" name="Označba mesta številke diapozitiva 3">
            <a:extLst>
              <a:ext uri="{FF2B5EF4-FFF2-40B4-BE49-F238E27FC236}">
                <a16:creationId xmlns:a16="http://schemas.microsoft.com/office/drawing/2014/main" id="{0902F58C-8F95-3832-1502-A424227142FC}"/>
              </a:ext>
            </a:extLst>
          </p:cNvPr>
          <p:cNvSpPr>
            <a:spLocks noGrp="1"/>
          </p:cNvSpPr>
          <p:nvPr>
            <p:ph type="sldNum" sz="quarter" idx="12"/>
          </p:nvPr>
        </p:nvSpPr>
        <p:spPr/>
        <p:txBody>
          <a:bodyPr/>
          <a:lstStyle/>
          <a:p>
            <a:fld id="{95AE4338-550A-4229-82D0-093D8DE92AC4}" type="slidenum">
              <a:rPr lang="sl-SI" sz="1600" dirty="0">
                <a:solidFill>
                  <a:schemeClr val="bg1"/>
                </a:solidFill>
                <a:latin typeface="Garamond" panose="02020404030301010803" pitchFamily="18" charset="0"/>
              </a:rPr>
              <a:t>3</a:t>
            </a:fld>
            <a:endParaRPr lang="sl-SI" sz="1600" dirty="0">
              <a:solidFill>
                <a:schemeClr val="bg1"/>
              </a:solidFill>
              <a:latin typeface="Garamond" panose="02020404030301010803" pitchFamily="18" charset="0"/>
            </a:endParaRPr>
          </a:p>
        </p:txBody>
      </p:sp>
      <p:sp>
        <p:nvSpPr>
          <p:cNvPr id="6" name="Označba mesta vsebine 2">
            <a:extLst>
              <a:ext uri="{FF2B5EF4-FFF2-40B4-BE49-F238E27FC236}">
                <a16:creationId xmlns:a16="http://schemas.microsoft.com/office/drawing/2014/main" id="{92747FAB-3497-4A24-483B-F517F2FD75FF}"/>
              </a:ext>
            </a:extLst>
          </p:cNvPr>
          <p:cNvSpPr txBox="1">
            <a:spLocks/>
          </p:cNvSpPr>
          <p:nvPr/>
        </p:nvSpPr>
        <p:spPr>
          <a:xfrm>
            <a:off x="6235335" y="6474715"/>
            <a:ext cx="5386637" cy="365126"/>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536"/>
              </a:spcBef>
              <a:buClr>
                <a:srgbClr val="FF0000"/>
              </a:buClr>
              <a:buSzPct val="70000"/>
              <a:buNone/>
              <a:defRPr/>
            </a:pPr>
            <a:r>
              <a:rPr lang="en-US" sz="2000" dirty="0">
                <a:solidFill>
                  <a:schemeClr val="bg1">
                    <a:lumMod val="50000"/>
                  </a:schemeClr>
                </a:solidFill>
                <a:latin typeface="Garamond"/>
                <a:cs typeface="Garamond"/>
                <a:sym typeface="Garamond" pitchFamily="18" charset="0"/>
              </a:rPr>
              <a:t>david.modic@fri.uni-lj.si</a:t>
            </a:r>
            <a:endParaRPr lang="sl-SI" sz="2000" dirty="0">
              <a:solidFill>
                <a:schemeClr val="bg1">
                  <a:lumMod val="50000"/>
                </a:schemeClr>
              </a:solidFill>
              <a:latin typeface="Garamond"/>
              <a:cs typeface="Garamond"/>
              <a:sym typeface="Garamond" pitchFamily="18" charset="0"/>
            </a:endParaRPr>
          </a:p>
          <a:p>
            <a:pPr algn="ctr">
              <a:spcBef>
                <a:spcPts val="536"/>
              </a:spcBef>
              <a:buClr>
                <a:srgbClr val="FF0000"/>
              </a:buClr>
              <a:buSzPct val="70000"/>
              <a:buFont typeface="Wingdings" panose="05000000000000000000" pitchFamily="2" charset="2"/>
              <a:buChar char="§"/>
              <a:defRPr/>
            </a:pPr>
            <a:endParaRPr lang="sl-SI" sz="2000" dirty="0">
              <a:solidFill>
                <a:schemeClr val="bg1">
                  <a:lumMod val="50000"/>
                </a:schemeClr>
              </a:solidFill>
              <a:latin typeface="Garamond"/>
              <a:cs typeface="Garamond"/>
              <a:sym typeface="Garamond" pitchFamily="18" charset="0"/>
            </a:endParaRPr>
          </a:p>
        </p:txBody>
      </p:sp>
    </p:spTree>
    <p:extLst>
      <p:ext uri="{BB962C8B-B14F-4D97-AF65-F5344CB8AC3E}">
        <p14:creationId xmlns:p14="http://schemas.microsoft.com/office/powerpoint/2010/main" val="359445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p:cNvSpPr>
            <a:spLocks noGrp="1"/>
          </p:cNvSpPr>
          <p:nvPr>
            <p:ph type="title"/>
          </p:nvPr>
        </p:nvSpPr>
        <p:spPr>
          <a:xfrm>
            <a:off x="310720" y="456538"/>
            <a:ext cx="7298427" cy="594359"/>
          </a:xfrm>
        </p:spPr>
        <p:txBody>
          <a:bodyPr>
            <a:normAutofit fontScale="90000"/>
          </a:bodyPr>
          <a:lstStyle/>
          <a:p>
            <a:r>
              <a:rPr lang="en-US" sz="3600" dirty="0">
                <a:solidFill>
                  <a:schemeClr val="accent4"/>
                </a:solidFill>
                <a:latin typeface="Garamond" panose="02020404030301010803" pitchFamily="18" charset="0"/>
              </a:rPr>
              <a:t>Human Attack Vectors</a:t>
            </a:r>
            <a:endParaRPr lang="sl-SI" sz="3600" dirty="0">
              <a:solidFill>
                <a:schemeClr val="accent4"/>
              </a:solidFill>
              <a:latin typeface="Garamond" panose="02020404030301010803" pitchFamily="18" charset="0"/>
            </a:endParaRPr>
          </a:p>
        </p:txBody>
      </p:sp>
      <p:sp>
        <p:nvSpPr>
          <p:cNvPr id="5" name="Označba mesta vsebine 2"/>
          <p:cNvSpPr>
            <a:spLocks noGrp="1"/>
          </p:cNvSpPr>
          <p:nvPr>
            <p:ph idx="1"/>
          </p:nvPr>
        </p:nvSpPr>
        <p:spPr>
          <a:xfrm>
            <a:off x="156117" y="1444752"/>
            <a:ext cx="7081024" cy="4732211"/>
          </a:xfrm>
        </p:spPr>
        <p:txBody>
          <a:bodyPr>
            <a:normAutofit fontScale="92500" lnSpcReduction="20000"/>
          </a:bodyPr>
          <a:lstStyle/>
          <a:p>
            <a:pPr marL="457200"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We all know what human attack vectors are. </a:t>
            </a:r>
          </a:p>
          <a:p>
            <a:pPr marL="801688" lvl="1" indent="-446088">
              <a:lnSpc>
                <a:spcPct val="120000"/>
              </a:lnSpc>
              <a:spcBef>
                <a:spcPts val="536"/>
              </a:spcBef>
              <a:buSzPct val="70000"/>
              <a:buFont typeface="Wingdings" pitchFamily="2" charset="2"/>
              <a:buChar char="Ø"/>
              <a:defRPr/>
            </a:pPr>
            <a:r>
              <a:rPr lang="en-US" sz="3200" i="1" dirty="0">
                <a:latin typeface="Garamond"/>
                <a:cs typeface="Garamond"/>
                <a:sym typeface="Garamond" pitchFamily="18" charset="0"/>
              </a:rPr>
              <a:t>But do we? Everyone?</a:t>
            </a:r>
          </a:p>
          <a:p>
            <a:pPr marL="457200"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About half a year ago, there is a progress meeting for a Defense project…</a:t>
            </a:r>
          </a:p>
          <a:p>
            <a:pPr marL="457200"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My point is that a </a:t>
            </a:r>
            <a:r>
              <a:rPr lang="en-US" sz="3200" i="1" dirty="0">
                <a:latin typeface="Garamond"/>
                <a:cs typeface="Garamond"/>
                <a:sym typeface="Garamond" pitchFamily="18" charset="0"/>
              </a:rPr>
              <a:t>HAV</a:t>
            </a:r>
            <a:r>
              <a:rPr lang="en-US" sz="3200" dirty="0">
                <a:latin typeface="Garamond"/>
                <a:cs typeface="Garamond"/>
                <a:sym typeface="Garamond" pitchFamily="18" charset="0"/>
              </a:rPr>
              <a:t> is like </a:t>
            </a:r>
            <a:r>
              <a:rPr lang="en-US" sz="3200" i="1" dirty="0">
                <a:latin typeface="Garamond"/>
                <a:cs typeface="Garamond"/>
                <a:sym typeface="Garamond" pitchFamily="18" charset="0"/>
              </a:rPr>
              <a:t>Aspirin™</a:t>
            </a:r>
            <a:r>
              <a:rPr lang="en-US" sz="3200" dirty="0">
                <a:latin typeface="Garamond"/>
                <a:cs typeface="Garamond"/>
                <a:sym typeface="Garamond" pitchFamily="18" charset="0"/>
              </a:rPr>
              <a:t> . Everyone sort of understands what it does, but very few people understand how it actually works.	</a:t>
            </a:r>
          </a:p>
          <a:p>
            <a:pPr>
              <a:lnSpc>
                <a:spcPct val="120000"/>
              </a:lnSpc>
              <a:spcBef>
                <a:spcPts val="536"/>
              </a:spcBef>
              <a:buClr>
                <a:srgbClr val="FF0000"/>
              </a:buClr>
              <a:buSzPct val="70000"/>
              <a:buFont typeface="Wingdings" panose="05000000000000000000" pitchFamily="2" charset="2"/>
              <a:buChar char="§"/>
              <a:defRPr/>
            </a:pPr>
            <a:endParaRPr lang="en-US" sz="3200" dirty="0">
              <a:latin typeface="Garamond"/>
              <a:cs typeface="Garamond"/>
              <a:sym typeface="Garamond" pitchFamily="18" charset="0"/>
            </a:endParaRPr>
          </a:p>
          <a:p>
            <a:pPr>
              <a:lnSpc>
                <a:spcPct val="120000"/>
              </a:lnSpc>
              <a:spcBef>
                <a:spcPts val="536"/>
              </a:spcBef>
              <a:buClr>
                <a:srgbClr val="FF0000"/>
              </a:buClr>
              <a:buSzPct val="70000"/>
              <a:buFont typeface="Wingdings" panose="05000000000000000000" pitchFamily="2" charset="2"/>
              <a:buChar char="§"/>
              <a:defRPr/>
            </a:pPr>
            <a:endParaRPr lang="en-US" sz="2800" i="1" dirty="0">
              <a:latin typeface="Garamond"/>
              <a:cs typeface="Garamond"/>
              <a:sym typeface="Garamond" pitchFamily="18" charset="0"/>
            </a:endParaRPr>
          </a:p>
          <a:p>
            <a:pPr>
              <a:lnSpc>
                <a:spcPct val="120000"/>
              </a:lnSpc>
              <a:spcBef>
                <a:spcPts val="536"/>
              </a:spcBef>
              <a:buClr>
                <a:srgbClr val="FF0000"/>
              </a:buClr>
              <a:buSzPct val="70000"/>
              <a:buFont typeface="Wingdings" panose="05000000000000000000" pitchFamily="2" charset="2"/>
              <a:buChar char="§"/>
              <a:defRPr/>
            </a:pPr>
            <a:endParaRPr lang="en-US" sz="3200" dirty="0">
              <a:latin typeface="Garamond"/>
              <a:cs typeface="Garamond"/>
              <a:sym typeface="Garamond" pitchFamily="18" charset="0"/>
            </a:endParaRPr>
          </a:p>
          <a:p>
            <a:pPr marL="0" indent="0">
              <a:spcBef>
                <a:spcPts val="536"/>
              </a:spcBef>
              <a:buClr>
                <a:srgbClr val="FF0000"/>
              </a:buClr>
              <a:buSzPct val="70000"/>
              <a:buNone/>
              <a:defRPr/>
            </a:pPr>
            <a:endParaRPr lang="sl-SI" sz="2000" dirty="0">
              <a:latin typeface="Garamond"/>
              <a:cs typeface="Garamond"/>
              <a:sym typeface="Garamond" pitchFamily="18" charset="0"/>
            </a:endParaRPr>
          </a:p>
        </p:txBody>
      </p:sp>
      <p:sp>
        <p:nvSpPr>
          <p:cNvPr id="4" name="Označba mesta številke diapozitiva 3"/>
          <p:cNvSpPr>
            <a:spLocks noGrp="1"/>
          </p:cNvSpPr>
          <p:nvPr>
            <p:ph type="sldNum" sz="quarter" idx="12"/>
          </p:nvPr>
        </p:nvSpPr>
        <p:spPr/>
        <p:txBody>
          <a:bodyPr/>
          <a:lstStyle/>
          <a:p>
            <a:fld id="{95AE4338-550A-4229-82D0-093D8DE92AC4}" type="slidenum">
              <a:rPr lang="sl-SI" sz="1600" dirty="0">
                <a:solidFill>
                  <a:schemeClr val="bg1"/>
                </a:solidFill>
                <a:latin typeface="Garamond" panose="02020404030301010803" pitchFamily="18" charset="0"/>
              </a:rPr>
              <a:t>4</a:t>
            </a:fld>
            <a:endParaRPr lang="sl-SI" sz="1600" dirty="0">
              <a:solidFill>
                <a:schemeClr val="bg1"/>
              </a:solidFill>
              <a:latin typeface="Garamond" panose="02020404030301010803" pitchFamily="18" charset="0"/>
            </a:endParaRPr>
          </a:p>
        </p:txBody>
      </p:sp>
      <p:pic>
        <p:nvPicPr>
          <p:cNvPr id="9" name="Picture 8" descr="A collage of two people&#10;&#10;AI-generated content may be incorrect.">
            <a:extLst>
              <a:ext uri="{FF2B5EF4-FFF2-40B4-BE49-F238E27FC236}">
                <a16:creationId xmlns:a16="http://schemas.microsoft.com/office/drawing/2014/main" id="{A1079B31-DD7A-47A5-9E0C-4A7575E85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2588" y="1439176"/>
            <a:ext cx="4619700" cy="4619700"/>
          </a:xfrm>
          <a:prstGeom prst="rect">
            <a:avLst/>
          </a:prstGeom>
        </p:spPr>
      </p:pic>
      <p:sp>
        <p:nvSpPr>
          <p:cNvPr id="10" name="Označba mesta vsebine 2">
            <a:extLst>
              <a:ext uri="{FF2B5EF4-FFF2-40B4-BE49-F238E27FC236}">
                <a16:creationId xmlns:a16="http://schemas.microsoft.com/office/drawing/2014/main" id="{E9D8B979-2AA0-DFD5-47F7-7DE6AD4F0246}"/>
              </a:ext>
            </a:extLst>
          </p:cNvPr>
          <p:cNvSpPr txBox="1">
            <a:spLocks/>
          </p:cNvSpPr>
          <p:nvPr/>
        </p:nvSpPr>
        <p:spPr>
          <a:xfrm>
            <a:off x="6235335" y="6474715"/>
            <a:ext cx="5386637" cy="365126"/>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536"/>
              </a:spcBef>
              <a:buClr>
                <a:srgbClr val="FF0000"/>
              </a:buClr>
              <a:buSzPct val="70000"/>
              <a:buNone/>
              <a:defRPr/>
            </a:pPr>
            <a:r>
              <a:rPr lang="en-US" sz="2000" dirty="0">
                <a:solidFill>
                  <a:schemeClr val="bg1">
                    <a:lumMod val="50000"/>
                  </a:schemeClr>
                </a:solidFill>
                <a:latin typeface="Garamond"/>
                <a:cs typeface="Garamond"/>
                <a:sym typeface="Garamond" pitchFamily="18" charset="0"/>
              </a:rPr>
              <a:t>david.modic@fri.uni-lj.si</a:t>
            </a:r>
            <a:endParaRPr lang="sl-SI" sz="2000" dirty="0">
              <a:solidFill>
                <a:schemeClr val="bg1">
                  <a:lumMod val="50000"/>
                </a:schemeClr>
              </a:solidFill>
              <a:latin typeface="Garamond"/>
              <a:cs typeface="Garamond"/>
              <a:sym typeface="Garamond" pitchFamily="18" charset="0"/>
            </a:endParaRPr>
          </a:p>
          <a:p>
            <a:pPr algn="ctr">
              <a:spcBef>
                <a:spcPts val="536"/>
              </a:spcBef>
              <a:buClr>
                <a:srgbClr val="FF0000"/>
              </a:buClr>
              <a:buSzPct val="70000"/>
              <a:buFont typeface="Wingdings" panose="05000000000000000000" pitchFamily="2" charset="2"/>
              <a:buChar char="§"/>
              <a:defRPr/>
            </a:pPr>
            <a:endParaRPr lang="sl-SI" sz="2000" dirty="0">
              <a:solidFill>
                <a:schemeClr val="bg1">
                  <a:lumMod val="50000"/>
                </a:schemeClr>
              </a:solidFill>
              <a:latin typeface="Garamond"/>
              <a:cs typeface="Garamond"/>
              <a:sym typeface="Garamond" pitchFamily="18" charset="0"/>
            </a:endParaRPr>
          </a:p>
        </p:txBody>
      </p:sp>
    </p:spTree>
    <p:extLst>
      <p:ext uri="{BB962C8B-B14F-4D97-AF65-F5344CB8AC3E}">
        <p14:creationId xmlns:p14="http://schemas.microsoft.com/office/powerpoint/2010/main" val="33121243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1A9D3-4BDE-C523-EBF2-28B0B37F1017}"/>
            </a:ext>
          </a:extLst>
        </p:cNvPr>
        <p:cNvGrpSpPr/>
        <p:nvPr/>
      </p:nvGrpSpPr>
      <p:grpSpPr>
        <a:xfrm>
          <a:off x="0" y="0"/>
          <a:ext cx="0" cy="0"/>
          <a:chOff x="0" y="0"/>
          <a:chExt cx="0" cy="0"/>
        </a:xfrm>
      </p:grpSpPr>
      <p:pic>
        <p:nvPicPr>
          <p:cNvPr id="8" name="Picture 7" descr="A black pen with a black cap&#10;&#10;AI-generated content may be incorrect.">
            <a:extLst>
              <a:ext uri="{FF2B5EF4-FFF2-40B4-BE49-F238E27FC236}">
                <a16:creationId xmlns:a16="http://schemas.microsoft.com/office/drawing/2014/main" id="{A1C51435-36F7-DC1C-37DF-38FBAAA23E43}"/>
              </a:ext>
            </a:extLst>
          </p:cNvPr>
          <p:cNvPicPr>
            <a:picLocks noChangeAspect="1"/>
          </p:cNvPicPr>
          <p:nvPr/>
        </p:nvPicPr>
        <p:blipFill>
          <a:blip r:embed="rId3">
            <a:extLst>
              <a:ext uri="{28A0092B-C50C-407E-A947-70E740481C1C}">
                <a14:useLocalDpi xmlns:a14="http://schemas.microsoft.com/office/drawing/2010/main" val="0"/>
              </a:ext>
            </a:extLst>
          </a:blip>
          <a:srcRect l="5774" t="4678" r="3268"/>
          <a:stretch/>
        </p:blipFill>
        <p:spPr>
          <a:xfrm>
            <a:off x="6668429" y="740096"/>
            <a:ext cx="5277649" cy="5530850"/>
          </a:xfrm>
          <a:prstGeom prst="rect">
            <a:avLst/>
          </a:prstGeom>
        </p:spPr>
      </p:pic>
      <p:sp>
        <p:nvSpPr>
          <p:cNvPr id="3" name="Naslov 1">
            <a:extLst>
              <a:ext uri="{FF2B5EF4-FFF2-40B4-BE49-F238E27FC236}">
                <a16:creationId xmlns:a16="http://schemas.microsoft.com/office/drawing/2014/main" id="{3C216C17-7237-51C7-0A1B-3E752C3E7075}"/>
              </a:ext>
            </a:extLst>
          </p:cNvPr>
          <p:cNvSpPr>
            <a:spLocks noGrp="1"/>
          </p:cNvSpPr>
          <p:nvPr>
            <p:ph type="title"/>
          </p:nvPr>
        </p:nvSpPr>
        <p:spPr>
          <a:xfrm>
            <a:off x="455685" y="182881"/>
            <a:ext cx="9491203" cy="594359"/>
          </a:xfrm>
        </p:spPr>
        <p:txBody>
          <a:bodyPr>
            <a:normAutofit fontScale="90000"/>
          </a:bodyPr>
          <a:lstStyle/>
          <a:p>
            <a:r>
              <a:rPr lang="en-US" sz="3600" dirty="0">
                <a:latin typeface="Garamond"/>
                <a:cs typeface="Garamond"/>
                <a:sym typeface="Garamond" pitchFamily="18" charset="0"/>
              </a:rPr>
              <a:t>Our approach to human attack vectors is </a:t>
            </a:r>
            <a:r>
              <a:rPr lang="en-US" sz="3600" dirty="0" err="1">
                <a:latin typeface="Garamond"/>
                <a:cs typeface="Garamond"/>
                <a:sym typeface="Garamond" pitchFamily="18" charset="0"/>
              </a:rPr>
              <a:t>coloured</a:t>
            </a:r>
            <a:r>
              <a:rPr lang="en-US" sz="3600" dirty="0">
                <a:latin typeface="Garamond"/>
                <a:cs typeface="Garamond"/>
                <a:sym typeface="Garamond" pitchFamily="18" charset="0"/>
              </a:rPr>
              <a:t> by:</a:t>
            </a:r>
            <a:endParaRPr lang="sl-SI" sz="3600" dirty="0">
              <a:solidFill>
                <a:srgbClr val="E12F29"/>
              </a:solidFill>
              <a:latin typeface="Garamond" panose="02020404030301010803" pitchFamily="18" charset="0"/>
            </a:endParaRPr>
          </a:p>
        </p:txBody>
      </p:sp>
      <p:sp>
        <p:nvSpPr>
          <p:cNvPr id="5" name="Označba mesta vsebine 2">
            <a:extLst>
              <a:ext uri="{FF2B5EF4-FFF2-40B4-BE49-F238E27FC236}">
                <a16:creationId xmlns:a16="http://schemas.microsoft.com/office/drawing/2014/main" id="{CCF62198-01DF-BDF3-B532-BB2DD32CCA64}"/>
              </a:ext>
            </a:extLst>
          </p:cNvPr>
          <p:cNvSpPr>
            <a:spLocks noGrp="1"/>
          </p:cNvSpPr>
          <p:nvPr>
            <p:ph idx="1"/>
          </p:nvPr>
        </p:nvSpPr>
        <p:spPr>
          <a:xfrm>
            <a:off x="455685" y="1063204"/>
            <a:ext cx="5640315" cy="4732211"/>
          </a:xfrm>
        </p:spPr>
        <p:txBody>
          <a:bodyPr>
            <a:normAutofit/>
          </a:bodyPr>
          <a:lstStyle/>
          <a:p>
            <a:pPr marL="457200" indent="-457200">
              <a:lnSpc>
                <a:spcPct val="120000"/>
              </a:lnSpc>
              <a:spcBef>
                <a:spcPts val="536"/>
              </a:spcBef>
              <a:buSzPct val="70000"/>
              <a:buFont typeface="Wingdings" pitchFamily="2" charset="2"/>
              <a:buChar char="Ø"/>
              <a:defRPr/>
            </a:pPr>
            <a:r>
              <a:rPr lang="en-US" sz="3200" b="1" dirty="0">
                <a:solidFill>
                  <a:schemeClr val="accent4"/>
                </a:solidFill>
                <a:latin typeface="Garamond"/>
                <a:cs typeface="Garamond"/>
                <a:sym typeface="Garamond" pitchFamily="18" charset="0"/>
              </a:rPr>
              <a:t>Illusory superiority</a:t>
            </a:r>
            <a:r>
              <a:rPr lang="en-US" sz="3200" dirty="0">
                <a:latin typeface="Garamond"/>
                <a:cs typeface="Garamond"/>
                <a:sym typeface="Garamond" pitchFamily="18" charset="0"/>
              </a:rPr>
              <a:t>. Let me demonstrate. </a:t>
            </a:r>
          </a:p>
          <a:p>
            <a:pPr marL="457200"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Does anyone not know what this is? </a:t>
            </a:r>
            <a:r>
              <a:rPr lang="en-US" sz="3200" i="1" dirty="0">
                <a:latin typeface="Garamond"/>
                <a:cs typeface="Garamond"/>
                <a:sym typeface="Garamond" pitchFamily="18" charset="0"/>
              </a:rPr>
              <a:t>Raise your hand, if you do not know</a:t>
            </a:r>
            <a:r>
              <a:rPr lang="en-US" sz="3200" dirty="0">
                <a:latin typeface="Garamond"/>
                <a:cs typeface="Garamond"/>
                <a:sym typeface="Garamond" pitchFamily="18" charset="0"/>
              </a:rPr>
              <a:t>.</a:t>
            </a:r>
          </a:p>
          <a:p>
            <a:pPr marL="644525" lvl="1"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It is a ballpoint pen. </a:t>
            </a:r>
            <a:r>
              <a:rPr lang="en-US" sz="3200" i="1" dirty="0">
                <a:latin typeface="Garamond"/>
                <a:cs typeface="Garamond"/>
                <a:sym typeface="Garamond" pitchFamily="18" charset="0"/>
              </a:rPr>
              <a:t>Duh.</a:t>
            </a:r>
          </a:p>
          <a:p>
            <a:pPr marL="457200" indent="-457200">
              <a:lnSpc>
                <a:spcPct val="120000"/>
              </a:lnSpc>
              <a:spcBef>
                <a:spcPts val="536"/>
              </a:spcBef>
              <a:buSzPct val="70000"/>
              <a:buFont typeface="Wingdings" pitchFamily="2" charset="2"/>
              <a:buChar char="Ø"/>
              <a:defRPr/>
            </a:pPr>
            <a:endParaRPr lang="en-US" sz="3200" dirty="0">
              <a:latin typeface="Garamond"/>
              <a:cs typeface="Garamond"/>
              <a:sym typeface="Garamond" pitchFamily="18" charset="0"/>
            </a:endParaRPr>
          </a:p>
          <a:p>
            <a:pPr marL="457200" indent="-457200">
              <a:lnSpc>
                <a:spcPct val="120000"/>
              </a:lnSpc>
              <a:spcBef>
                <a:spcPts val="536"/>
              </a:spcBef>
              <a:buSzPct val="70000"/>
              <a:buFont typeface="Wingdings" pitchFamily="2" charset="2"/>
              <a:buChar char="Ø"/>
              <a:defRPr/>
            </a:pPr>
            <a:endParaRPr lang="en-US" sz="2800" i="1" dirty="0">
              <a:latin typeface="Garamond"/>
              <a:cs typeface="Garamond"/>
              <a:sym typeface="Garamond" pitchFamily="18" charset="0"/>
            </a:endParaRPr>
          </a:p>
          <a:p>
            <a:pPr marL="457200" indent="-457200">
              <a:lnSpc>
                <a:spcPct val="120000"/>
              </a:lnSpc>
              <a:spcBef>
                <a:spcPts val="536"/>
              </a:spcBef>
              <a:buSzPct val="70000"/>
              <a:buFont typeface="Wingdings" pitchFamily="2" charset="2"/>
              <a:buChar char="Ø"/>
              <a:defRPr/>
            </a:pPr>
            <a:endParaRPr lang="en-US" sz="3200" dirty="0">
              <a:latin typeface="Garamond"/>
              <a:cs typeface="Garamond"/>
              <a:sym typeface="Garamond" pitchFamily="18" charset="0"/>
            </a:endParaRPr>
          </a:p>
          <a:p>
            <a:pPr marL="0" indent="0">
              <a:spcBef>
                <a:spcPts val="536"/>
              </a:spcBef>
              <a:buClr>
                <a:srgbClr val="FF0000"/>
              </a:buClr>
              <a:buSzPct val="70000"/>
              <a:buNone/>
              <a:defRPr/>
            </a:pPr>
            <a:endParaRPr lang="sl-SI" sz="2000" dirty="0">
              <a:latin typeface="Garamond"/>
              <a:cs typeface="Garamond"/>
              <a:sym typeface="Garamond" pitchFamily="18" charset="0"/>
            </a:endParaRPr>
          </a:p>
        </p:txBody>
      </p:sp>
      <p:sp>
        <p:nvSpPr>
          <p:cNvPr id="4" name="Označba mesta številke diapozitiva 3">
            <a:extLst>
              <a:ext uri="{FF2B5EF4-FFF2-40B4-BE49-F238E27FC236}">
                <a16:creationId xmlns:a16="http://schemas.microsoft.com/office/drawing/2014/main" id="{521F375F-7D82-1363-8BB3-BCADE1F6631A}"/>
              </a:ext>
            </a:extLst>
          </p:cNvPr>
          <p:cNvSpPr>
            <a:spLocks noGrp="1"/>
          </p:cNvSpPr>
          <p:nvPr>
            <p:ph type="sldNum" sz="quarter" idx="12"/>
          </p:nvPr>
        </p:nvSpPr>
        <p:spPr/>
        <p:txBody>
          <a:bodyPr/>
          <a:lstStyle/>
          <a:p>
            <a:fld id="{95AE4338-550A-4229-82D0-093D8DE92AC4}" type="slidenum">
              <a:rPr lang="sl-SI" sz="1600" dirty="0">
                <a:solidFill>
                  <a:schemeClr val="bg1"/>
                </a:solidFill>
                <a:latin typeface="Garamond" panose="02020404030301010803" pitchFamily="18" charset="0"/>
              </a:rPr>
              <a:t>5</a:t>
            </a:fld>
            <a:endParaRPr lang="sl-SI" sz="1600" dirty="0">
              <a:solidFill>
                <a:schemeClr val="bg1"/>
              </a:solidFill>
              <a:latin typeface="Garamond" panose="02020404030301010803" pitchFamily="18" charset="0"/>
            </a:endParaRPr>
          </a:p>
        </p:txBody>
      </p:sp>
      <p:sp>
        <p:nvSpPr>
          <p:cNvPr id="2" name="Označba mesta vsebine 2">
            <a:extLst>
              <a:ext uri="{FF2B5EF4-FFF2-40B4-BE49-F238E27FC236}">
                <a16:creationId xmlns:a16="http://schemas.microsoft.com/office/drawing/2014/main" id="{2B6D494A-625C-5245-72CA-2BAEDB571901}"/>
              </a:ext>
            </a:extLst>
          </p:cNvPr>
          <p:cNvSpPr txBox="1">
            <a:spLocks/>
          </p:cNvSpPr>
          <p:nvPr/>
        </p:nvSpPr>
        <p:spPr>
          <a:xfrm>
            <a:off x="6235335" y="6474715"/>
            <a:ext cx="5386637" cy="365126"/>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536"/>
              </a:spcBef>
              <a:buClr>
                <a:srgbClr val="FF0000"/>
              </a:buClr>
              <a:buSzPct val="70000"/>
              <a:buNone/>
              <a:defRPr/>
            </a:pPr>
            <a:r>
              <a:rPr lang="en-US" sz="2000" dirty="0">
                <a:solidFill>
                  <a:schemeClr val="bg1">
                    <a:lumMod val="50000"/>
                  </a:schemeClr>
                </a:solidFill>
                <a:latin typeface="Garamond"/>
                <a:cs typeface="Garamond"/>
                <a:sym typeface="Garamond" pitchFamily="18" charset="0"/>
              </a:rPr>
              <a:t>david.modic@fri.uni-lj.si</a:t>
            </a:r>
            <a:endParaRPr lang="sl-SI" sz="2000" dirty="0">
              <a:solidFill>
                <a:schemeClr val="bg1">
                  <a:lumMod val="50000"/>
                </a:schemeClr>
              </a:solidFill>
              <a:latin typeface="Garamond"/>
              <a:cs typeface="Garamond"/>
              <a:sym typeface="Garamond" pitchFamily="18" charset="0"/>
            </a:endParaRPr>
          </a:p>
          <a:p>
            <a:pPr algn="ctr">
              <a:spcBef>
                <a:spcPts val="536"/>
              </a:spcBef>
              <a:buClr>
                <a:srgbClr val="FF0000"/>
              </a:buClr>
              <a:buSzPct val="70000"/>
              <a:buFont typeface="Wingdings" panose="05000000000000000000" pitchFamily="2" charset="2"/>
              <a:buChar char="§"/>
              <a:defRPr/>
            </a:pPr>
            <a:endParaRPr lang="sl-SI" sz="2000" dirty="0">
              <a:solidFill>
                <a:schemeClr val="bg1">
                  <a:lumMod val="50000"/>
                </a:schemeClr>
              </a:solidFill>
              <a:latin typeface="Garamond"/>
              <a:cs typeface="Garamond"/>
              <a:sym typeface="Garamond" pitchFamily="18" charset="0"/>
            </a:endParaRPr>
          </a:p>
        </p:txBody>
      </p:sp>
    </p:spTree>
    <p:extLst>
      <p:ext uri="{BB962C8B-B14F-4D97-AF65-F5344CB8AC3E}">
        <p14:creationId xmlns:p14="http://schemas.microsoft.com/office/powerpoint/2010/main" val="4390009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07790-E814-709B-8072-0779E149AF8F}"/>
            </a:ext>
          </a:extLst>
        </p:cNvPr>
        <p:cNvGrpSpPr/>
        <p:nvPr/>
      </p:nvGrpSpPr>
      <p:grpSpPr>
        <a:xfrm>
          <a:off x="0" y="0"/>
          <a:ext cx="0" cy="0"/>
          <a:chOff x="0" y="0"/>
          <a:chExt cx="0" cy="0"/>
        </a:xfrm>
      </p:grpSpPr>
      <p:pic>
        <p:nvPicPr>
          <p:cNvPr id="8" name="Picture 7" descr="A black pen with a black cap&#10;&#10;AI-generated content may be incorrect.">
            <a:extLst>
              <a:ext uri="{FF2B5EF4-FFF2-40B4-BE49-F238E27FC236}">
                <a16:creationId xmlns:a16="http://schemas.microsoft.com/office/drawing/2014/main" id="{02F17FB7-E24D-22C3-CCC0-DEE4D0BD3D49}"/>
              </a:ext>
            </a:extLst>
          </p:cNvPr>
          <p:cNvPicPr>
            <a:picLocks noChangeAspect="1"/>
          </p:cNvPicPr>
          <p:nvPr/>
        </p:nvPicPr>
        <p:blipFill>
          <a:blip r:embed="rId3">
            <a:extLst>
              <a:ext uri="{28A0092B-C50C-407E-A947-70E740481C1C}">
                <a14:useLocalDpi xmlns:a14="http://schemas.microsoft.com/office/drawing/2010/main" val="0"/>
              </a:ext>
            </a:extLst>
          </a:blip>
          <a:srcRect l="5774" t="4678" r="3268"/>
          <a:stretch/>
        </p:blipFill>
        <p:spPr>
          <a:xfrm>
            <a:off x="7754112" y="1441123"/>
            <a:ext cx="4169664" cy="4369708"/>
          </a:xfrm>
          <a:prstGeom prst="rect">
            <a:avLst/>
          </a:prstGeom>
        </p:spPr>
      </p:pic>
      <p:sp>
        <p:nvSpPr>
          <p:cNvPr id="3" name="Naslov 1">
            <a:extLst>
              <a:ext uri="{FF2B5EF4-FFF2-40B4-BE49-F238E27FC236}">
                <a16:creationId xmlns:a16="http://schemas.microsoft.com/office/drawing/2014/main" id="{4A8718CE-951B-9989-541F-7531EB7874A3}"/>
              </a:ext>
            </a:extLst>
          </p:cNvPr>
          <p:cNvSpPr>
            <a:spLocks noGrp="1"/>
          </p:cNvSpPr>
          <p:nvPr>
            <p:ph type="title"/>
          </p:nvPr>
        </p:nvSpPr>
        <p:spPr/>
        <p:txBody>
          <a:bodyPr>
            <a:normAutofit fontScale="90000"/>
          </a:bodyPr>
          <a:lstStyle/>
          <a:p>
            <a:r>
              <a:rPr lang="en-US" sz="3600" dirty="0">
                <a:latin typeface="Garamond"/>
                <a:cs typeface="Garamond"/>
                <a:sym typeface="Garamond" pitchFamily="18" charset="0"/>
              </a:rPr>
              <a:t>Illusory superiority II.</a:t>
            </a:r>
            <a:endParaRPr lang="sl-SI" sz="3600" dirty="0">
              <a:solidFill>
                <a:srgbClr val="E12F29"/>
              </a:solidFill>
              <a:latin typeface="Garamond" panose="02020404030301010803" pitchFamily="18" charset="0"/>
            </a:endParaRPr>
          </a:p>
        </p:txBody>
      </p:sp>
      <p:sp>
        <p:nvSpPr>
          <p:cNvPr id="5" name="Označba mesta vsebine 2">
            <a:extLst>
              <a:ext uri="{FF2B5EF4-FFF2-40B4-BE49-F238E27FC236}">
                <a16:creationId xmlns:a16="http://schemas.microsoft.com/office/drawing/2014/main" id="{9BDCC9EF-309A-6D65-4A17-D559E2871D8B}"/>
              </a:ext>
            </a:extLst>
          </p:cNvPr>
          <p:cNvSpPr>
            <a:spLocks noGrp="1"/>
          </p:cNvSpPr>
          <p:nvPr>
            <p:ph idx="1"/>
          </p:nvPr>
        </p:nvSpPr>
        <p:spPr>
          <a:xfrm>
            <a:off x="111216" y="864103"/>
            <a:ext cx="8653346" cy="5129794"/>
          </a:xfrm>
        </p:spPr>
        <p:txBody>
          <a:bodyPr>
            <a:normAutofit/>
          </a:bodyPr>
          <a:lstStyle/>
          <a:p>
            <a:pPr marL="457200"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Do you know how it works? Raise your hands if you do.</a:t>
            </a:r>
          </a:p>
          <a:p>
            <a:pPr marL="457200" lvl="1"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Of course we do, we all know, right? </a:t>
            </a:r>
          </a:p>
          <a:p>
            <a:pPr marL="457200" lvl="1"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If you are like me, then you are thinking about the little ball at the end of the tube that rolls in ink and leaves a trace on paper. At least that is what I thought, when I was first asked.</a:t>
            </a:r>
          </a:p>
          <a:p>
            <a:pPr marL="457200" indent="-457200">
              <a:lnSpc>
                <a:spcPct val="120000"/>
              </a:lnSpc>
              <a:spcBef>
                <a:spcPts val="536"/>
              </a:spcBef>
              <a:buSzPct val="70000"/>
              <a:buFont typeface="Wingdings" pitchFamily="2" charset="2"/>
              <a:buChar char="Ø"/>
              <a:defRPr/>
            </a:pPr>
            <a:endParaRPr lang="en-US" sz="3200" dirty="0">
              <a:latin typeface="Garamond"/>
              <a:cs typeface="Garamond"/>
              <a:sym typeface="Garamond" pitchFamily="18" charset="0"/>
            </a:endParaRPr>
          </a:p>
          <a:p>
            <a:pPr marL="457200" indent="-457200">
              <a:lnSpc>
                <a:spcPct val="120000"/>
              </a:lnSpc>
              <a:spcBef>
                <a:spcPts val="536"/>
              </a:spcBef>
              <a:buSzPct val="70000"/>
              <a:buFont typeface="Wingdings" pitchFamily="2" charset="2"/>
              <a:buChar char="Ø"/>
              <a:defRPr/>
            </a:pPr>
            <a:endParaRPr lang="en-US" sz="2800" i="1" dirty="0">
              <a:latin typeface="Garamond"/>
              <a:cs typeface="Garamond"/>
              <a:sym typeface="Garamond" pitchFamily="18" charset="0"/>
            </a:endParaRPr>
          </a:p>
          <a:p>
            <a:pPr marL="457200" indent="-457200">
              <a:lnSpc>
                <a:spcPct val="120000"/>
              </a:lnSpc>
              <a:spcBef>
                <a:spcPts val="536"/>
              </a:spcBef>
              <a:buSzPct val="70000"/>
              <a:buFont typeface="Wingdings" pitchFamily="2" charset="2"/>
              <a:buChar char="Ø"/>
              <a:defRPr/>
            </a:pPr>
            <a:endParaRPr lang="en-US" sz="3200" dirty="0">
              <a:latin typeface="Garamond"/>
              <a:cs typeface="Garamond"/>
              <a:sym typeface="Garamond" pitchFamily="18" charset="0"/>
            </a:endParaRPr>
          </a:p>
          <a:p>
            <a:pPr marL="457200" indent="-457200">
              <a:spcBef>
                <a:spcPts val="536"/>
              </a:spcBef>
              <a:buSzPct val="70000"/>
              <a:buFont typeface="Wingdings" pitchFamily="2" charset="2"/>
              <a:buChar char="Ø"/>
              <a:defRPr/>
            </a:pPr>
            <a:endParaRPr lang="sl-SI" sz="2000" dirty="0">
              <a:latin typeface="Garamond"/>
              <a:cs typeface="Garamond"/>
              <a:sym typeface="Garamond" pitchFamily="18" charset="0"/>
            </a:endParaRPr>
          </a:p>
        </p:txBody>
      </p:sp>
      <p:sp>
        <p:nvSpPr>
          <p:cNvPr id="4" name="Označba mesta številke diapozitiva 3">
            <a:extLst>
              <a:ext uri="{FF2B5EF4-FFF2-40B4-BE49-F238E27FC236}">
                <a16:creationId xmlns:a16="http://schemas.microsoft.com/office/drawing/2014/main" id="{7347E242-152E-64A0-2CF9-E2FF56741C03}"/>
              </a:ext>
            </a:extLst>
          </p:cNvPr>
          <p:cNvSpPr>
            <a:spLocks noGrp="1"/>
          </p:cNvSpPr>
          <p:nvPr>
            <p:ph type="sldNum" sz="quarter" idx="12"/>
          </p:nvPr>
        </p:nvSpPr>
        <p:spPr/>
        <p:txBody>
          <a:bodyPr/>
          <a:lstStyle/>
          <a:p>
            <a:fld id="{95AE4338-550A-4229-82D0-093D8DE92AC4}" type="slidenum">
              <a:rPr lang="sl-SI" sz="1600" dirty="0">
                <a:solidFill>
                  <a:schemeClr val="bg1"/>
                </a:solidFill>
                <a:latin typeface="Garamond" panose="02020404030301010803" pitchFamily="18" charset="0"/>
              </a:rPr>
              <a:t>6</a:t>
            </a:fld>
            <a:endParaRPr lang="sl-SI" sz="1600" dirty="0">
              <a:solidFill>
                <a:schemeClr val="bg1"/>
              </a:solidFill>
              <a:latin typeface="Garamond" panose="02020404030301010803" pitchFamily="18" charset="0"/>
            </a:endParaRPr>
          </a:p>
        </p:txBody>
      </p:sp>
      <p:sp>
        <p:nvSpPr>
          <p:cNvPr id="2" name="Označba mesta vsebine 2">
            <a:extLst>
              <a:ext uri="{FF2B5EF4-FFF2-40B4-BE49-F238E27FC236}">
                <a16:creationId xmlns:a16="http://schemas.microsoft.com/office/drawing/2014/main" id="{D4DB08C0-1471-3CE5-2F55-148ED6936898}"/>
              </a:ext>
            </a:extLst>
          </p:cNvPr>
          <p:cNvSpPr txBox="1">
            <a:spLocks/>
          </p:cNvSpPr>
          <p:nvPr/>
        </p:nvSpPr>
        <p:spPr>
          <a:xfrm>
            <a:off x="6235335" y="6474715"/>
            <a:ext cx="5386637" cy="365126"/>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536"/>
              </a:spcBef>
              <a:buClr>
                <a:srgbClr val="FF0000"/>
              </a:buClr>
              <a:buSzPct val="70000"/>
              <a:buNone/>
              <a:defRPr/>
            </a:pPr>
            <a:r>
              <a:rPr lang="en-US" sz="2000" dirty="0">
                <a:solidFill>
                  <a:schemeClr val="bg1">
                    <a:lumMod val="50000"/>
                  </a:schemeClr>
                </a:solidFill>
                <a:latin typeface="Garamond"/>
                <a:cs typeface="Garamond"/>
                <a:sym typeface="Garamond" pitchFamily="18" charset="0"/>
              </a:rPr>
              <a:t>david.modic@fri.uni-lj.si</a:t>
            </a:r>
            <a:endParaRPr lang="sl-SI" sz="2000" dirty="0">
              <a:solidFill>
                <a:schemeClr val="bg1">
                  <a:lumMod val="50000"/>
                </a:schemeClr>
              </a:solidFill>
              <a:latin typeface="Garamond"/>
              <a:cs typeface="Garamond"/>
              <a:sym typeface="Garamond" pitchFamily="18" charset="0"/>
            </a:endParaRPr>
          </a:p>
          <a:p>
            <a:pPr algn="ctr">
              <a:spcBef>
                <a:spcPts val="536"/>
              </a:spcBef>
              <a:buClr>
                <a:srgbClr val="FF0000"/>
              </a:buClr>
              <a:buSzPct val="70000"/>
              <a:buFont typeface="Wingdings" panose="05000000000000000000" pitchFamily="2" charset="2"/>
              <a:buChar char="§"/>
              <a:defRPr/>
            </a:pPr>
            <a:endParaRPr lang="sl-SI" sz="2000" dirty="0">
              <a:solidFill>
                <a:schemeClr val="bg1">
                  <a:lumMod val="50000"/>
                </a:schemeClr>
              </a:solidFill>
              <a:latin typeface="Garamond"/>
              <a:cs typeface="Garamond"/>
              <a:sym typeface="Garamond" pitchFamily="18" charset="0"/>
            </a:endParaRPr>
          </a:p>
        </p:txBody>
      </p:sp>
    </p:spTree>
    <p:extLst>
      <p:ext uri="{BB962C8B-B14F-4D97-AF65-F5344CB8AC3E}">
        <p14:creationId xmlns:p14="http://schemas.microsoft.com/office/powerpoint/2010/main" val="25745283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54C94-BDF4-7568-757D-1A7954AD5AEA}"/>
            </a:ext>
          </a:extLst>
        </p:cNvPr>
        <p:cNvGrpSpPr/>
        <p:nvPr/>
      </p:nvGrpSpPr>
      <p:grpSpPr>
        <a:xfrm>
          <a:off x="0" y="0"/>
          <a:ext cx="0" cy="0"/>
          <a:chOff x="0" y="0"/>
          <a:chExt cx="0" cy="0"/>
        </a:xfrm>
      </p:grpSpPr>
      <p:pic>
        <p:nvPicPr>
          <p:cNvPr id="8" name="Picture 7" descr="A black pen with a black cap&#10;&#10;AI-generated content may be incorrect.">
            <a:extLst>
              <a:ext uri="{FF2B5EF4-FFF2-40B4-BE49-F238E27FC236}">
                <a16:creationId xmlns:a16="http://schemas.microsoft.com/office/drawing/2014/main" id="{3C4A0DB8-9196-5456-0664-ACFF8B507DC3}"/>
              </a:ext>
            </a:extLst>
          </p:cNvPr>
          <p:cNvPicPr>
            <a:picLocks noChangeAspect="1"/>
          </p:cNvPicPr>
          <p:nvPr/>
        </p:nvPicPr>
        <p:blipFill>
          <a:blip r:embed="rId3">
            <a:extLst>
              <a:ext uri="{28A0092B-C50C-407E-A947-70E740481C1C}">
                <a14:useLocalDpi xmlns:a14="http://schemas.microsoft.com/office/drawing/2010/main" val="0"/>
              </a:ext>
            </a:extLst>
          </a:blip>
          <a:srcRect l="5774" t="4678" r="3268"/>
          <a:stretch/>
        </p:blipFill>
        <p:spPr>
          <a:xfrm>
            <a:off x="7932529" y="1014761"/>
            <a:ext cx="4236997" cy="4440272"/>
          </a:xfrm>
          <a:prstGeom prst="rect">
            <a:avLst/>
          </a:prstGeom>
        </p:spPr>
      </p:pic>
      <p:sp>
        <p:nvSpPr>
          <p:cNvPr id="3" name="Naslov 1">
            <a:extLst>
              <a:ext uri="{FF2B5EF4-FFF2-40B4-BE49-F238E27FC236}">
                <a16:creationId xmlns:a16="http://schemas.microsoft.com/office/drawing/2014/main" id="{74D4C3C5-77F9-E4B9-EADC-761C1720882F}"/>
              </a:ext>
            </a:extLst>
          </p:cNvPr>
          <p:cNvSpPr>
            <a:spLocks noGrp="1"/>
          </p:cNvSpPr>
          <p:nvPr>
            <p:ph type="title"/>
          </p:nvPr>
        </p:nvSpPr>
        <p:spPr>
          <a:xfrm>
            <a:off x="455685" y="495114"/>
            <a:ext cx="7298427" cy="594359"/>
          </a:xfrm>
        </p:spPr>
        <p:txBody>
          <a:bodyPr>
            <a:normAutofit fontScale="90000"/>
          </a:bodyPr>
          <a:lstStyle/>
          <a:p>
            <a:r>
              <a:rPr lang="en-US" sz="3600" dirty="0">
                <a:latin typeface="Garamond"/>
                <a:cs typeface="Garamond"/>
                <a:sym typeface="Garamond" pitchFamily="18" charset="0"/>
              </a:rPr>
              <a:t>Illusory superiority III.</a:t>
            </a:r>
            <a:endParaRPr lang="sl-SI" sz="3600" dirty="0">
              <a:solidFill>
                <a:srgbClr val="E12F29"/>
              </a:solidFill>
              <a:latin typeface="Garamond" panose="02020404030301010803" pitchFamily="18" charset="0"/>
            </a:endParaRPr>
          </a:p>
        </p:txBody>
      </p:sp>
      <p:sp>
        <p:nvSpPr>
          <p:cNvPr id="5" name="Označba mesta vsebine 2">
            <a:extLst>
              <a:ext uri="{FF2B5EF4-FFF2-40B4-BE49-F238E27FC236}">
                <a16:creationId xmlns:a16="http://schemas.microsoft.com/office/drawing/2014/main" id="{1831B880-5ED1-01D2-2CF9-473B3E293BCD}"/>
              </a:ext>
            </a:extLst>
          </p:cNvPr>
          <p:cNvSpPr>
            <a:spLocks noGrp="1"/>
          </p:cNvSpPr>
          <p:nvPr>
            <p:ph idx="1"/>
          </p:nvPr>
        </p:nvSpPr>
        <p:spPr>
          <a:xfrm>
            <a:off x="190167" y="1243814"/>
            <a:ext cx="8610256" cy="4732211"/>
          </a:xfrm>
        </p:spPr>
        <p:txBody>
          <a:bodyPr>
            <a:normAutofit fontScale="92500"/>
          </a:bodyPr>
          <a:lstStyle/>
          <a:p>
            <a:pPr marL="457200"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But that is not the whole story.</a:t>
            </a:r>
          </a:p>
          <a:p>
            <a:pPr marL="644525" lvl="1"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How does the mechanism to extend the tip work? </a:t>
            </a:r>
            <a:r>
              <a:rPr lang="en-US" sz="3200" i="1" dirty="0">
                <a:latin typeface="Garamond"/>
                <a:cs typeface="Garamond"/>
                <a:sym typeface="Garamond" pitchFamily="18" charset="0"/>
              </a:rPr>
              <a:t>I honestly do not know</a:t>
            </a:r>
            <a:r>
              <a:rPr lang="en-US" sz="3200" dirty="0">
                <a:latin typeface="Garamond"/>
                <a:cs typeface="Garamond"/>
                <a:sym typeface="Garamond" pitchFamily="18" charset="0"/>
              </a:rPr>
              <a:t>. </a:t>
            </a:r>
            <a:r>
              <a:rPr lang="en-US" sz="3200" i="1" dirty="0">
                <a:latin typeface="Garamond"/>
                <a:cs typeface="Garamond"/>
                <a:sym typeface="Garamond" pitchFamily="18" charset="0"/>
              </a:rPr>
              <a:t>I opened it, and still … </a:t>
            </a:r>
            <a:r>
              <a:rPr lang="en-US" sz="3200" i="1" dirty="0">
                <a:latin typeface="Garamond"/>
                <a:cs typeface="Garamond"/>
                <a:sym typeface="Wingdings" panose="05000000000000000000" pitchFamily="2" charset="2"/>
              </a:rPr>
              <a:t>.</a:t>
            </a:r>
            <a:endParaRPr lang="en-US" sz="3200" i="1" dirty="0">
              <a:latin typeface="Garamond"/>
              <a:cs typeface="Garamond"/>
              <a:sym typeface="Garamond" pitchFamily="18" charset="0"/>
            </a:endParaRPr>
          </a:p>
          <a:p>
            <a:pPr marL="644525" lvl="1"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I do not know whether gravity exerts force on the ink, or whether there is some other mechanism.</a:t>
            </a:r>
          </a:p>
          <a:p>
            <a:pPr marL="644525" lvl="1"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I have no idea, what the ink consists of.</a:t>
            </a:r>
          </a:p>
          <a:p>
            <a:pPr marL="644525" lvl="1"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I do not know what material the ball is made of.</a:t>
            </a:r>
          </a:p>
        </p:txBody>
      </p:sp>
      <p:sp>
        <p:nvSpPr>
          <p:cNvPr id="4" name="Označba mesta številke diapozitiva 3">
            <a:extLst>
              <a:ext uri="{FF2B5EF4-FFF2-40B4-BE49-F238E27FC236}">
                <a16:creationId xmlns:a16="http://schemas.microsoft.com/office/drawing/2014/main" id="{0ACAC39B-06EE-7FD6-8D09-A025220639A7}"/>
              </a:ext>
            </a:extLst>
          </p:cNvPr>
          <p:cNvSpPr>
            <a:spLocks noGrp="1"/>
          </p:cNvSpPr>
          <p:nvPr>
            <p:ph type="sldNum" sz="quarter" idx="12"/>
          </p:nvPr>
        </p:nvSpPr>
        <p:spPr/>
        <p:txBody>
          <a:bodyPr/>
          <a:lstStyle/>
          <a:p>
            <a:fld id="{95AE4338-550A-4229-82D0-093D8DE92AC4}" type="slidenum">
              <a:rPr lang="sl-SI" sz="1600" dirty="0">
                <a:solidFill>
                  <a:schemeClr val="bg1"/>
                </a:solidFill>
                <a:latin typeface="Garamond" panose="02020404030301010803" pitchFamily="18" charset="0"/>
              </a:rPr>
              <a:t>7</a:t>
            </a:fld>
            <a:endParaRPr lang="sl-SI" sz="1600" dirty="0">
              <a:solidFill>
                <a:schemeClr val="bg1"/>
              </a:solidFill>
              <a:latin typeface="Garamond" panose="02020404030301010803" pitchFamily="18" charset="0"/>
            </a:endParaRPr>
          </a:p>
        </p:txBody>
      </p:sp>
      <p:sp>
        <p:nvSpPr>
          <p:cNvPr id="2" name="Označba mesta vsebine 2">
            <a:extLst>
              <a:ext uri="{FF2B5EF4-FFF2-40B4-BE49-F238E27FC236}">
                <a16:creationId xmlns:a16="http://schemas.microsoft.com/office/drawing/2014/main" id="{49335DAD-41CD-FCFC-DD18-8A916ADECDAE}"/>
              </a:ext>
            </a:extLst>
          </p:cNvPr>
          <p:cNvSpPr txBox="1">
            <a:spLocks/>
          </p:cNvSpPr>
          <p:nvPr/>
        </p:nvSpPr>
        <p:spPr>
          <a:xfrm>
            <a:off x="6235335" y="6474715"/>
            <a:ext cx="5386637" cy="365126"/>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536"/>
              </a:spcBef>
              <a:buClr>
                <a:srgbClr val="FF0000"/>
              </a:buClr>
              <a:buSzPct val="70000"/>
              <a:buNone/>
              <a:defRPr/>
            </a:pPr>
            <a:r>
              <a:rPr lang="en-US" sz="2000" dirty="0">
                <a:solidFill>
                  <a:schemeClr val="bg1">
                    <a:lumMod val="50000"/>
                  </a:schemeClr>
                </a:solidFill>
                <a:latin typeface="Garamond"/>
                <a:cs typeface="Garamond"/>
                <a:sym typeface="Garamond" pitchFamily="18" charset="0"/>
              </a:rPr>
              <a:t>david.modic@fri.uni-lj.si</a:t>
            </a:r>
            <a:endParaRPr lang="sl-SI" sz="2000" dirty="0">
              <a:solidFill>
                <a:schemeClr val="bg1">
                  <a:lumMod val="50000"/>
                </a:schemeClr>
              </a:solidFill>
              <a:latin typeface="Garamond"/>
              <a:cs typeface="Garamond"/>
              <a:sym typeface="Garamond" pitchFamily="18" charset="0"/>
            </a:endParaRPr>
          </a:p>
          <a:p>
            <a:pPr algn="ctr">
              <a:spcBef>
                <a:spcPts val="536"/>
              </a:spcBef>
              <a:buClr>
                <a:srgbClr val="FF0000"/>
              </a:buClr>
              <a:buSzPct val="70000"/>
              <a:buFont typeface="Wingdings" panose="05000000000000000000" pitchFamily="2" charset="2"/>
              <a:buChar char="§"/>
              <a:defRPr/>
            </a:pPr>
            <a:endParaRPr lang="sl-SI" sz="2000" dirty="0">
              <a:solidFill>
                <a:schemeClr val="bg1">
                  <a:lumMod val="50000"/>
                </a:schemeClr>
              </a:solidFill>
              <a:latin typeface="Garamond"/>
              <a:cs typeface="Garamond"/>
              <a:sym typeface="Garamond" pitchFamily="18" charset="0"/>
            </a:endParaRPr>
          </a:p>
        </p:txBody>
      </p:sp>
    </p:spTree>
    <p:extLst>
      <p:ext uri="{BB962C8B-B14F-4D97-AF65-F5344CB8AC3E}">
        <p14:creationId xmlns:p14="http://schemas.microsoft.com/office/powerpoint/2010/main" val="35173962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4250D-D814-E942-5887-C159830AB97C}"/>
            </a:ext>
          </a:extLst>
        </p:cNvPr>
        <p:cNvGrpSpPr/>
        <p:nvPr/>
      </p:nvGrpSpPr>
      <p:grpSpPr>
        <a:xfrm>
          <a:off x="0" y="0"/>
          <a:ext cx="0" cy="0"/>
          <a:chOff x="0" y="0"/>
          <a:chExt cx="0" cy="0"/>
        </a:xfrm>
      </p:grpSpPr>
      <p:pic>
        <p:nvPicPr>
          <p:cNvPr id="8" name="Picture 7" descr="A black pen with a black cap&#10;&#10;AI-generated content may be incorrect.">
            <a:extLst>
              <a:ext uri="{FF2B5EF4-FFF2-40B4-BE49-F238E27FC236}">
                <a16:creationId xmlns:a16="http://schemas.microsoft.com/office/drawing/2014/main" id="{D8D97A0F-4DE2-612D-65B7-2B1AFD683F19}"/>
              </a:ext>
            </a:extLst>
          </p:cNvPr>
          <p:cNvPicPr>
            <a:picLocks noChangeAspect="1"/>
          </p:cNvPicPr>
          <p:nvPr/>
        </p:nvPicPr>
        <p:blipFill>
          <a:blip r:embed="rId3">
            <a:extLst>
              <a:ext uri="{28A0092B-C50C-407E-A947-70E740481C1C}">
                <a14:useLocalDpi xmlns:a14="http://schemas.microsoft.com/office/drawing/2010/main" val="0"/>
              </a:ext>
            </a:extLst>
          </a:blip>
          <a:srcRect l="5774" t="4678" r="3268"/>
          <a:stretch/>
        </p:blipFill>
        <p:spPr>
          <a:xfrm>
            <a:off x="7894107" y="1671830"/>
            <a:ext cx="4122474" cy="4320254"/>
          </a:xfrm>
          <a:prstGeom prst="rect">
            <a:avLst/>
          </a:prstGeom>
        </p:spPr>
      </p:pic>
      <p:sp>
        <p:nvSpPr>
          <p:cNvPr id="3" name="Naslov 1">
            <a:extLst>
              <a:ext uri="{FF2B5EF4-FFF2-40B4-BE49-F238E27FC236}">
                <a16:creationId xmlns:a16="http://schemas.microsoft.com/office/drawing/2014/main" id="{AA068712-E0FB-0871-C326-D7313DA25981}"/>
              </a:ext>
            </a:extLst>
          </p:cNvPr>
          <p:cNvSpPr>
            <a:spLocks noGrp="1"/>
          </p:cNvSpPr>
          <p:nvPr>
            <p:ph type="title"/>
          </p:nvPr>
        </p:nvSpPr>
        <p:spPr/>
        <p:txBody>
          <a:bodyPr>
            <a:normAutofit fontScale="90000"/>
          </a:bodyPr>
          <a:lstStyle/>
          <a:p>
            <a:r>
              <a:rPr lang="en-US" sz="3600" dirty="0">
                <a:latin typeface="Garamond"/>
                <a:cs typeface="Garamond"/>
                <a:sym typeface="Garamond" pitchFamily="18" charset="0"/>
              </a:rPr>
              <a:t>Illusory superiority IV.</a:t>
            </a:r>
            <a:endParaRPr lang="sl-SI" sz="3600" dirty="0">
              <a:solidFill>
                <a:srgbClr val="E12F29"/>
              </a:solidFill>
              <a:latin typeface="Garamond" panose="02020404030301010803" pitchFamily="18" charset="0"/>
            </a:endParaRPr>
          </a:p>
        </p:txBody>
      </p:sp>
      <p:sp>
        <p:nvSpPr>
          <p:cNvPr id="5" name="Označba mesta vsebine 2">
            <a:extLst>
              <a:ext uri="{FF2B5EF4-FFF2-40B4-BE49-F238E27FC236}">
                <a16:creationId xmlns:a16="http://schemas.microsoft.com/office/drawing/2014/main" id="{AD8C17C6-E390-66C2-3685-963B741017D0}"/>
              </a:ext>
            </a:extLst>
          </p:cNvPr>
          <p:cNvSpPr>
            <a:spLocks noGrp="1"/>
          </p:cNvSpPr>
          <p:nvPr>
            <p:ph idx="1"/>
          </p:nvPr>
        </p:nvSpPr>
        <p:spPr>
          <a:xfrm>
            <a:off x="376141" y="1259871"/>
            <a:ext cx="8031879" cy="4732211"/>
          </a:xfrm>
        </p:spPr>
        <p:txBody>
          <a:bodyPr>
            <a:normAutofit/>
          </a:bodyPr>
          <a:lstStyle/>
          <a:p>
            <a:pPr>
              <a:lnSpc>
                <a:spcPct val="120000"/>
              </a:lnSpc>
              <a:spcBef>
                <a:spcPts val="536"/>
              </a:spcBef>
              <a:buClr>
                <a:srgbClr val="FF0000"/>
              </a:buClr>
              <a:buSzPct val="70000"/>
              <a:defRPr/>
            </a:pPr>
            <a:r>
              <a:rPr lang="en-US" sz="3200" dirty="0">
                <a:latin typeface="Garamond"/>
                <a:cs typeface="Garamond"/>
                <a:sym typeface="Garamond" pitchFamily="18" charset="0"/>
              </a:rPr>
              <a:t>And that is my point. Much like with the ballpoint pen example, illusory superiority means </a:t>
            </a:r>
            <a:r>
              <a:rPr lang="en-US" sz="3200" i="1" dirty="0">
                <a:latin typeface="Garamond"/>
                <a:cs typeface="Garamond"/>
                <a:sym typeface="Garamond" pitchFamily="18" charset="0"/>
              </a:rPr>
              <a:t>we believe </a:t>
            </a:r>
            <a:r>
              <a:rPr lang="en-US" sz="3200" dirty="0">
                <a:latin typeface="Garamond"/>
                <a:cs typeface="Garamond"/>
                <a:sym typeface="Garamond" pitchFamily="18" charset="0"/>
              </a:rPr>
              <a:t>we have superior understanding of things we are only </a:t>
            </a:r>
            <a:r>
              <a:rPr lang="en-US" sz="3200" i="1" dirty="0">
                <a:latin typeface="Garamond"/>
                <a:cs typeface="Garamond"/>
                <a:sym typeface="Garamond" pitchFamily="18" charset="0"/>
              </a:rPr>
              <a:t>sort of,</a:t>
            </a:r>
            <a:r>
              <a:rPr lang="en-US" sz="3200" dirty="0">
                <a:latin typeface="Garamond"/>
                <a:cs typeface="Garamond"/>
                <a:sym typeface="Garamond" pitchFamily="18" charset="0"/>
              </a:rPr>
              <a:t> vaguely familiar with.</a:t>
            </a:r>
            <a:endParaRPr lang="en-US" sz="2800" i="1" dirty="0">
              <a:latin typeface="Garamond"/>
              <a:cs typeface="Garamond"/>
              <a:sym typeface="Garamond" pitchFamily="18" charset="0"/>
            </a:endParaRPr>
          </a:p>
        </p:txBody>
      </p:sp>
      <p:sp>
        <p:nvSpPr>
          <p:cNvPr id="4" name="Označba mesta številke diapozitiva 3">
            <a:extLst>
              <a:ext uri="{FF2B5EF4-FFF2-40B4-BE49-F238E27FC236}">
                <a16:creationId xmlns:a16="http://schemas.microsoft.com/office/drawing/2014/main" id="{1625351B-6B70-0FFF-88B6-29C94E0A1BF0}"/>
              </a:ext>
            </a:extLst>
          </p:cNvPr>
          <p:cNvSpPr>
            <a:spLocks noGrp="1"/>
          </p:cNvSpPr>
          <p:nvPr>
            <p:ph type="sldNum" sz="quarter" idx="12"/>
          </p:nvPr>
        </p:nvSpPr>
        <p:spPr/>
        <p:txBody>
          <a:bodyPr/>
          <a:lstStyle/>
          <a:p>
            <a:fld id="{95AE4338-550A-4229-82D0-093D8DE92AC4}" type="slidenum">
              <a:rPr lang="sl-SI" sz="1600" dirty="0">
                <a:solidFill>
                  <a:schemeClr val="bg1"/>
                </a:solidFill>
                <a:latin typeface="Garamond" panose="02020404030301010803" pitchFamily="18" charset="0"/>
              </a:rPr>
              <a:t>8</a:t>
            </a:fld>
            <a:endParaRPr lang="sl-SI" sz="1600" dirty="0">
              <a:solidFill>
                <a:schemeClr val="bg1"/>
              </a:solidFill>
              <a:latin typeface="Garamond" panose="02020404030301010803" pitchFamily="18" charset="0"/>
            </a:endParaRPr>
          </a:p>
        </p:txBody>
      </p:sp>
      <p:sp>
        <p:nvSpPr>
          <p:cNvPr id="2" name="Označba mesta vsebine 2">
            <a:extLst>
              <a:ext uri="{FF2B5EF4-FFF2-40B4-BE49-F238E27FC236}">
                <a16:creationId xmlns:a16="http://schemas.microsoft.com/office/drawing/2014/main" id="{2C449DCF-1EEA-46AF-38F2-3ECF3AFE61F0}"/>
              </a:ext>
            </a:extLst>
          </p:cNvPr>
          <p:cNvSpPr txBox="1">
            <a:spLocks/>
          </p:cNvSpPr>
          <p:nvPr/>
        </p:nvSpPr>
        <p:spPr>
          <a:xfrm>
            <a:off x="6235335" y="6474715"/>
            <a:ext cx="5386637" cy="365126"/>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536"/>
              </a:spcBef>
              <a:buClr>
                <a:srgbClr val="FF0000"/>
              </a:buClr>
              <a:buSzPct val="70000"/>
              <a:buNone/>
              <a:defRPr/>
            </a:pPr>
            <a:r>
              <a:rPr lang="en-US" sz="2000" dirty="0">
                <a:solidFill>
                  <a:schemeClr val="bg1">
                    <a:lumMod val="50000"/>
                  </a:schemeClr>
                </a:solidFill>
                <a:latin typeface="Garamond"/>
                <a:cs typeface="Garamond"/>
                <a:sym typeface="Garamond" pitchFamily="18" charset="0"/>
              </a:rPr>
              <a:t>david.modic@fri.uni-lj.si</a:t>
            </a:r>
            <a:endParaRPr lang="sl-SI" sz="2000" dirty="0">
              <a:solidFill>
                <a:schemeClr val="bg1">
                  <a:lumMod val="50000"/>
                </a:schemeClr>
              </a:solidFill>
              <a:latin typeface="Garamond"/>
              <a:cs typeface="Garamond"/>
              <a:sym typeface="Garamond" pitchFamily="18" charset="0"/>
            </a:endParaRPr>
          </a:p>
          <a:p>
            <a:pPr algn="ctr">
              <a:spcBef>
                <a:spcPts val="536"/>
              </a:spcBef>
              <a:buClr>
                <a:srgbClr val="FF0000"/>
              </a:buClr>
              <a:buSzPct val="70000"/>
              <a:buFont typeface="Wingdings" panose="05000000000000000000" pitchFamily="2" charset="2"/>
              <a:buChar char="§"/>
              <a:defRPr/>
            </a:pPr>
            <a:endParaRPr lang="sl-SI" sz="2000" dirty="0">
              <a:solidFill>
                <a:schemeClr val="bg1">
                  <a:lumMod val="50000"/>
                </a:schemeClr>
              </a:solidFill>
              <a:latin typeface="Garamond"/>
              <a:cs typeface="Garamond"/>
              <a:sym typeface="Garamond" pitchFamily="18" charset="0"/>
            </a:endParaRPr>
          </a:p>
        </p:txBody>
      </p:sp>
    </p:spTree>
    <p:extLst>
      <p:ext uri="{BB962C8B-B14F-4D97-AF65-F5344CB8AC3E}">
        <p14:creationId xmlns:p14="http://schemas.microsoft.com/office/powerpoint/2010/main" val="416129010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6CC7C-CCB3-2A7B-1285-70543E440008}"/>
            </a:ext>
          </a:extLst>
        </p:cNvPr>
        <p:cNvGrpSpPr/>
        <p:nvPr/>
      </p:nvGrpSpPr>
      <p:grpSpPr>
        <a:xfrm>
          <a:off x="0" y="0"/>
          <a:ext cx="0" cy="0"/>
          <a:chOff x="0" y="0"/>
          <a:chExt cx="0" cy="0"/>
        </a:xfrm>
      </p:grpSpPr>
      <p:sp>
        <p:nvSpPr>
          <p:cNvPr id="3" name="Naslov 1">
            <a:extLst>
              <a:ext uri="{FF2B5EF4-FFF2-40B4-BE49-F238E27FC236}">
                <a16:creationId xmlns:a16="http://schemas.microsoft.com/office/drawing/2014/main" id="{F35B1A12-FB8A-7FE0-0EBE-1F0FEC44A7CC}"/>
              </a:ext>
            </a:extLst>
          </p:cNvPr>
          <p:cNvSpPr>
            <a:spLocks noGrp="1"/>
          </p:cNvSpPr>
          <p:nvPr>
            <p:ph type="title"/>
          </p:nvPr>
        </p:nvSpPr>
        <p:spPr>
          <a:xfrm>
            <a:off x="455685" y="628930"/>
            <a:ext cx="11280630" cy="594359"/>
          </a:xfrm>
        </p:spPr>
        <p:txBody>
          <a:bodyPr>
            <a:normAutofit fontScale="90000"/>
          </a:bodyPr>
          <a:lstStyle/>
          <a:p>
            <a:r>
              <a:rPr lang="en-US" sz="3600" dirty="0">
                <a:latin typeface="Garamond"/>
                <a:cs typeface="Garamond"/>
                <a:sym typeface="Garamond" pitchFamily="18" charset="0"/>
              </a:rPr>
              <a:t>Illusory Superiority and (Human) Security</a:t>
            </a:r>
            <a:endParaRPr lang="sl-SI" sz="3600" dirty="0">
              <a:solidFill>
                <a:srgbClr val="E12F29"/>
              </a:solidFill>
              <a:latin typeface="Garamond" panose="02020404030301010803" pitchFamily="18" charset="0"/>
            </a:endParaRPr>
          </a:p>
        </p:txBody>
      </p:sp>
      <p:sp>
        <p:nvSpPr>
          <p:cNvPr id="5" name="Označba mesta vsebine 2">
            <a:extLst>
              <a:ext uri="{FF2B5EF4-FFF2-40B4-BE49-F238E27FC236}">
                <a16:creationId xmlns:a16="http://schemas.microsoft.com/office/drawing/2014/main" id="{B387BA12-F79A-0A69-10AF-CF4E506C9748}"/>
              </a:ext>
            </a:extLst>
          </p:cNvPr>
          <p:cNvSpPr>
            <a:spLocks noGrp="1"/>
          </p:cNvSpPr>
          <p:nvPr>
            <p:ph idx="1"/>
          </p:nvPr>
        </p:nvSpPr>
        <p:spPr/>
        <p:txBody>
          <a:bodyPr>
            <a:normAutofit/>
          </a:bodyPr>
          <a:lstStyle/>
          <a:p>
            <a:pPr marL="457200"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The same principle applies to much of the population, when we talk about Human Attack Vectors.</a:t>
            </a:r>
          </a:p>
          <a:p>
            <a:pPr marL="457200"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Everyone is sure what they are, but many struggle with finer detail. </a:t>
            </a:r>
          </a:p>
          <a:p>
            <a:pPr marL="457200"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I mean, yes, </a:t>
            </a:r>
            <a:r>
              <a:rPr lang="en-US" sz="3200" i="1" dirty="0">
                <a:latin typeface="Garamond"/>
                <a:cs typeface="Garamond"/>
                <a:sym typeface="Garamond" pitchFamily="18" charset="0"/>
              </a:rPr>
              <a:t>exploiting human beings to gain access</a:t>
            </a:r>
            <a:r>
              <a:rPr lang="en-US" sz="3200" dirty="0">
                <a:latin typeface="Garamond"/>
                <a:cs typeface="Garamond"/>
                <a:sym typeface="Garamond" pitchFamily="18" charset="0"/>
              </a:rPr>
              <a:t>, fine. </a:t>
            </a:r>
          </a:p>
          <a:p>
            <a:pPr marL="457200" indent="-457200">
              <a:lnSpc>
                <a:spcPct val="120000"/>
              </a:lnSpc>
              <a:spcBef>
                <a:spcPts val="536"/>
              </a:spcBef>
              <a:buSzPct val="70000"/>
              <a:buFont typeface="Wingdings" pitchFamily="2" charset="2"/>
              <a:buChar char="Ø"/>
              <a:defRPr/>
            </a:pPr>
            <a:r>
              <a:rPr lang="en-US" sz="3200" dirty="0">
                <a:latin typeface="Garamond"/>
                <a:cs typeface="Garamond"/>
                <a:sym typeface="Garamond" pitchFamily="18" charset="0"/>
              </a:rPr>
              <a:t>But </a:t>
            </a:r>
            <a:r>
              <a:rPr lang="en-US" sz="3200" i="1" dirty="0">
                <a:latin typeface="Garamond"/>
                <a:cs typeface="Garamond"/>
                <a:sym typeface="Garamond" pitchFamily="18" charset="0"/>
              </a:rPr>
              <a:t>how</a:t>
            </a:r>
            <a:r>
              <a:rPr lang="en-US" sz="3200" dirty="0">
                <a:latin typeface="Garamond"/>
                <a:cs typeface="Garamond"/>
                <a:sym typeface="Garamond" pitchFamily="18" charset="0"/>
              </a:rPr>
              <a:t> does exploitation work? What is effective, what is not? Which psychological mechanisms elicit compliance in different contexts? </a:t>
            </a:r>
            <a:endParaRPr lang="sl-SI" sz="2000" dirty="0">
              <a:latin typeface="Garamond"/>
              <a:cs typeface="Garamond"/>
              <a:sym typeface="Garamond" pitchFamily="18" charset="0"/>
            </a:endParaRPr>
          </a:p>
        </p:txBody>
      </p:sp>
      <p:sp>
        <p:nvSpPr>
          <p:cNvPr id="4" name="Označba mesta številke diapozitiva 3">
            <a:extLst>
              <a:ext uri="{FF2B5EF4-FFF2-40B4-BE49-F238E27FC236}">
                <a16:creationId xmlns:a16="http://schemas.microsoft.com/office/drawing/2014/main" id="{1E0BB96D-2F0A-2921-BABB-10A49F10A7DF}"/>
              </a:ext>
            </a:extLst>
          </p:cNvPr>
          <p:cNvSpPr>
            <a:spLocks noGrp="1"/>
          </p:cNvSpPr>
          <p:nvPr>
            <p:ph type="sldNum" sz="quarter" idx="12"/>
          </p:nvPr>
        </p:nvSpPr>
        <p:spPr/>
        <p:txBody>
          <a:bodyPr/>
          <a:lstStyle/>
          <a:p>
            <a:fld id="{95AE4338-550A-4229-82D0-093D8DE92AC4}" type="slidenum">
              <a:rPr lang="sl-SI" sz="1600" dirty="0">
                <a:solidFill>
                  <a:schemeClr val="bg1"/>
                </a:solidFill>
                <a:latin typeface="Garamond" panose="02020404030301010803" pitchFamily="18" charset="0"/>
              </a:rPr>
              <a:t>9</a:t>
            </a:fld>
            <a:endParaRPr lang="sl-SI" sz="1600" dirty="0">
              <a:solidFill>
                <a:schemeClr val="bg1"/>
              </a:solidFill>
              <a:latin typeface="Garamond" panose="02020404030301010803" pitchFamily="18" charset="0"/>
            </a:endParaRPr>
          </a:p>
        </p:txBody>
      </p:sp>
      <p:sp>
        <p:nvSpPr>
          <p:cNvPr id="2" name="Označba mesta vsebine 2">
            <a:extLst>
              <a:ext uri="{FF2B5EF4-FFF2-40B4-BE49-F238E27FC236}">
                <a16:creationId xmlns:a16="http://schemas.microsoft.com/office/drawing/2014/main" id="{17819376-1899-3740-33FF-D6F11CD0CBF2}"/>
              </a:ext>
            </a:extLst>
          </p:cNvPr>
          <p:cNvSpPr txBox="1">
            <a:spLocks/>
          </p:cNvSpPr>
          <p:nvPr/>
        </p:nvSpPr>
        <p:spPr>
          <a:xfrm>
            <a:off x="6235335" y="6474715"/>
            <a:ext cx="5386637" cy="365126"/>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536"/>
              </a:spcBef>
              <a:buClr>
                <a:srgbClr val="FF0000"/>
              </a:buClr>
              <a:buSzPct val="70000"/>
              <a:buNone/>
              <a:defRPr/>
            </a:pPr>
            <a:r>
              <a:rPr lang="en-US" sz="2000" dirty="0">
                <a:solidFill>
                  <a:schemeClr val="bg1">
                    <a:lumMod val="50000"/>
                  </a:schemeClr>
                </a:solidFill>
                <a:latin typeface="Garamond"/>
                <a:cs typeface="Garamond"/>
                <a:sym typeface="Garamond" pitchFamily="18" charset="0"/>
              </a:rPr>
              <a:t>david.modic@fri.uni-lj.si</a:t>
            </a:r>
            <a:endParaRPr lang="sl-SI" sz="2000" dirty="0">
              <a:solidFill>
                <a:schemeClr val="bg1">
                  <a:lumMod val="50000"/>
                </a:schemeClr>
              </a:solidFill>
              <a:latin typeface="Garamond"/>
              <a:cs typeface="Garamond"/>
              <a:sym typeface="Garamond" pitchFamily="18" charset="0"/>
            </a:endParaRPr>
          </a:p>
          <a:p>
            <a:pPr algn="ctr">
              <a:spcBef>
                <a:spcPts val="536"/>
              </a:spcBef>
              <a:buClr>
                <a:srgbClr val="FF0000"/>
              </a:buClr>
              <a:buSzPct val="70000"/>
              <a:buFont typeface="Wingdings" panose="05000000000000000000" pitchFamily="2" charset="2"/>
              <a:buChar char="§"/>
              <a:defRPr/>
            </a:pPr>
            <a:endParaRPr lang="sl-SI" sz="2000" dirty="0">
              <a:solidFill>
                <a:schemeClr val="bg1">
                  <a:lumMod val="50000"/>
                </a:schemeClr>
              </a:solidFill>
              <a:latin typeface="Garamond"/>
              <a:cs typeface="Garamond"/>
              <a:sym typeface="Garamond" pitchFamily="18" charset="0"/>
            </a:endParaRPr>
          </a:p>
        </p:txBody>
      </p:sp>
    </p:spTree>
    <p:extLst>
      <p:ext uri="{BB962C8B-B14F-4D97-AF65-F5344CB8AC3E}">
        <p14:creationId xmlns:p14="http://schemas.microsoft.com/office/powerpoint/2010/main" val="42806261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Security Days">
      <a:dk1>
        <a:srgbClr val="000000"/>
      </a:dk1>
      <a:lt1>
        <a:srgbClr val="FFFFFF"/>
      </a:lt1>
      <a:dk2>
        <a:srgbClr val="2B3890"/>
      </a:dk2>
      <a:lt2>
        <a:srgbClr val="FFFFFF"/>
      </a:lt2>
      <a:accent1>
        <a:srgbClr val="18EA3F"/>
      </a:accent1>
      <a:accent2>
        <a:srgbClr val="5E2B8F"/>
      </a:accent2>
      <a:accent3>
        <a:srgbClr val="A5A5A5"/>
      </a:accent3>
      <a:accent4>
        <a:srgbClr val="2B3890"/>
      </a:accent4>
      <a:accent5>
        <a:srgbClr val="5B9BD5"/>
      </a:accent5>
      <a:accent6>
        <a:srgbClr val="70AD47"/>
      </a:accent6>
      <a:hlink>
        <a:srgbClr val="2B3890"/>
      </a:hlink>
      <a:folHlink>
        <a:srgbClr val="18EA3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AE9C54F-3A2A-2B40-8AB9-4ED0AED36089}" vid="{584B6295-BED0-B84A-808B-972137185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2311</TotalTime>
  <Words>2144</Words>
  <Application>Microsoft Office PowerPoint</Application>
  <PresentationFormat>Widescreen</PresentationFormat>
  <Paragraphs>147</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Garamond</vt:lpstr>
      <vt:lpstr>Wingdings</vt:lpstr>
      <vt:lpstr>Office Theme</vt:lpstr>
      <vt:lpstr>Rethinking human vulnerabilities in cybersecurity</vt:lpstr>
      <vt:lpstr>The humble brag slide</vt:lpstr>
      <vt:lpstr>What am I even talking about?</vt:lpstr>
      <vt:lpstr>Human Attack Vectors</vt:lpstr>
      <vt:lpstr>Our approach to human attack vectors is coloured by:</vt:lpstr>
      <vt:lpstr>Illusory superiority II.</vt:lpstr>
      <vt:lpstr>Illusory superiority III.</vt:lpstr>
      <vt:lpstr>Illusory superiority IV.</vt:lpstr>
      <vt:lpstr>Illusory Superiority and (Human) Security</vt:lpstr>
      <vt:lpstr>Human security and avoidance</vt:lpstr>
      <vt:lpstr>Being comfortable in our ignorance</vt:lpstr>
      <vt:lpstr>Being comfortable in our ignorance</vt:lpstr>
      <vt:lpstr>The point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Modic</dc:creator>
  <cp:lastModifiedBy>David Modic</cp:lastModifiedBy>
  <cp:revision>14</cp:revision>
  <dcterms:created xsi:type="dcterms:W3CDTF">2025-03-31T15:36:40Z</dcterms:created>
  <dcterms:modified xsi:type="dcterms:W3CDTF">2025-04-11T11:31:57Z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03d8cf0-51b3-448e-9fca-7be663facb26_Enabled">
    <vt:lpwstr>true</vt:lpwstr>
  </property>
  <property fmtid="{D5CDD505-2E9C-101B-9397-08002B2CF9AE}" pid="3" name="MSIP_Label_003d8cf0-51b3-448e-9fca-7be663facb26_SetDate">
    <vt:lpwstr>2025-03-20T09:32:22Z</vt:lpwstr>
  </property>
  <property fmtid="{D5CDD505-2E9C-101B-9397-08002B2CF9AE}" pid="4" name="MSIP_Label_003d8cf0-51b3-448e-9fca-7be663facb26_Method">
    <vt:lpwstr>Standard</vt:lpwstr>
  </property>
  <property fmtid="{D5CDD505-2E9C-101B-9397-08002B2CF9AE}" pid="5" name="MSIP_Label_003d8cf0-51b3-448e-9fca-7be663facb26_Name">
    <vt:lpwstr>Confidential</vt:lpwstr>
  </property>
  <property fmtid="{D5CDD505-2E9C-101B-9397-08002B2CF9AE}" pid="6" name="MSIP_Label_003d8cf0-51b3-448e-9fca-7be663facb26_SiteId">
    <vt:lpwstr>d8cc37ca-6546-448c-8369-0f1026a3306b</vt:lpwstr>
  </property>
  <property fmtid="{D5CDD505-2E9C-101B-9397-08002B2CF9AE}" pid="7" name="MSIP_Label_003d8cf0-51b3-448e-9fca-7be663facb26_ActionId">
    <vt:lpwstr>11029505-e308-4a04-b2d7-c0924acc45f0</vt:lpwstr>
  </property>
  <property fmtid="{D5CDD505-2E9C-101B-9397-08002B2CF9AE}" pid="8" name="MSIP_Label_003d8cf0-51b3-448e-9fca-7be663facb26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Confidential</vt:lpwstr>
  </property>
</Properties>
</file>